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4" r:id="rId3"/>
    <p:sldId id="275" r:id="rId4"/>
    <p:sldId id="276" r:id="rId5"/>
    <p:sldId id="273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8DB"/>
    <a:srgbClr val="393939"/>
    <a:srgbClr val="32222B"/>
    <a:srgbClr val="FFF5D3"/>
    <a:srgbClr val="311227"/>
    <a:srgbClr val="FFF5C6"/>
    <a:srgbClr val="381327"/>
    <a:srgbClr val="FFC2B2"/>
    <a:srgbClr val="FFE4E7"/>
    <a:srgbClr val="3D2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440" y="200"/>
      </p:cViewPr>
      <p:guideLst/>
    </p:cSldViewPr>
  </p:slideViewPr>
  <p:outlineViewPr>
    <p:cViewPr>
      <p:scale>
        <a:sx n="33" d="100"/>
        <a:sy n="33" d="100"/>
      </p:scale>
      <p:origin x="0" y="-1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B928C-CFEF-D442-B121-1798CF9556A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A97E6-9838-754C-B38F-848555C7E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A97E6-9838-754C-B38F-848555C7EE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7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FFF5D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92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2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buClr>
                <a:srgbClr val="EE77A4"/>
              </a:buClr>
              <a:buSzPct val="145000"/>
              <a:buFont typeface="Arial" panose="020B0604020202020204" pitchFamily="34" charset="0"/>
              <a:buChar char="•"/>
              <a:tabLst/>
              <a:defRPr>
                <a:solidFill>
                  <a:srgbClr val="F0E8DB"/>
                </a:solidFill>
              </a:defRPr>
            </a:lvl1pPr>
            <a:lvl2pPr>
              <a:buSzPct val="70000"/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buClr>
                <a:srgbClr val="FFF5C6"/>
              </a:buCl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43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7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66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9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10DC6-65D5-D90B-19D2-179DAE6C2C7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10566"/>
            <a:ext cx="9144000" cy="3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FFC2B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50000"/>
        </a:lnSpc>
        <a:spcBef>
          <a:spcPts val="750"/>
        </a:spcBef>
        <a:buClr>
          <a:srgbClr val="EE5C6F"/>
        </a:buClr>
        <a:buSzPct val="110000"/>
        <a:buFontTx/>
        <a:buBlip>
          <a:blip r:embed="rId12"/>
        </a:buBlip>
        <a:tabLst/>
        <a:defRPr sz="1600" kern="1200">
          <a:solidFill>
            <a:srgbClr val="F0E8DB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EE5C6F"/>
        </a:buClr>
        <a:buSzPct val="80000"/>
        <a:buFont typeface="Wingdings" pitchFamily="2" charset="2"/>
        <a:buChar char="v"/>
        <a:defRPr sz="14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E5C6F"/>
        </a:buClr>
        <a:buFont typeface="Courier New" panose="02070309020205020404" pitchFamily="49" charset="0"/>
        <a:buChar char="o"/>
        <a:defRPr sz="12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E5C6F"/>
        </a:buClr>
        <a:buFont typeface="Wingdings" pitchFamily="2" charset="2"/>
        <a:buChar char="§"/>
        <a:defRPr sz="11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E5C6F"/>
        </a:buClr>
        <a:buFont typeface="Arial" panose="020B0604020202020204" pitchFamily="34" charset="0"/>
        <a:buChar char="•"/>
        <a:defRPr sz="1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C60A74-4158-2F41-8A9D-64AFA3734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457"/>
            <a:ext cx="9144000" cy="51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61B07E23-21AC-08F9-05BA-B1EB98A69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3591366"/>
            <a:ext cx="9143991" cy="15521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D1A2367-5A5F-4BB8-373D-FE1A59EBD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746233"/>
            <a:ext cx="6858000" cy="141221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EB8B51-97FF-2B5D-5A6C-82E1BA4B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27505"/>
            <a:ext cx="6858000" cy="540913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8B7B4-5647-0FDD-B4BA-A0CD28C527B2}"/>
              </a:ext>
            </a:extLst>
          </p:cNvPr>
          <p:cNvSpPr txBox="1"/>
          <p:nvPr/>
        </p:nvSpPr>
        <p:spPr>
          <a:xfrm>
            <a:off x="1902372" y="2715867"/>
            <a:ext cx="5433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A39C"/>
                </a:solidFill>
                <a:cs typeface="Calibri" panose="020F0502020204030204" pitchFamily="34" charset="0"/>
              </a:rPr>
              <a:t>Title/Affiliations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FD83D4-444C-F74E-C561-B9AEDBD6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390" y="3242379"/>
            <a:ext cx="260751" cy="260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3CAC0C-F3DC-A0DA-C8CE-18C8B955E34C}"/>
              </a:ext>
            </a:extLst>
          </p:cNvPr>
          <p:cNvSpPr txBox="1"/>
          <p:nvPr/>
        </p:nvSpPr>
        <p:spPr>
          <a:xfrm>
            <a:off x="3486264" y="3218865"/>
            <a:ext cx="2691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#</a:t>
            </a: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Author twitter handle </a:t>
            </a:r>
            <a:r>
              <a:rPr lang="en-US" sz="1100" dirty="0">
                <a:solidFill>
                  <a:schemeClr val="bg1"/>
                </a:solidFill>
                <a:cs typeface="Calibri" panose="020F0502020204030204" pitchFamily="34" charset="0"/>
              </a:rPr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115694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F722-86FB-B376-A19B-9860A36D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CBBE-76E8-B1AB-09B1-4A334F83A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F722-86FB-B376-A19B-9860A36D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CBBE-76E8-B1AB-09B1-4A334F83A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0E2B-C7D4-CBF6-6FD2-00853156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A7C77-473D-5D43-7C8C-4BCF85D9B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Praesent</a:t>
            </a:r>
            <a:r>
              <a:rPr lang="en-US" dirty="0"/>
              <a:t> sed magna vitae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</a:t>
            </a:r>
          </a:p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cursus. </a:t>
            </a:r>
          </a:p>
          <a:p>
            <a:pPr lvl="1"/>
            <a:r>
              <a:rPr lang="en-US" dirty="0"/>
              <a:t>Duis fermentum </a:t>
            </a:r>
            <a:r>
              <a:rPr lang="en-US" dirty="0" err="1"/>
              <a:t>sem</a:t>
            </a:r>
            <a:r>
              <a:rPr lang="en-US" dirty="0"/>
              <a:t> a </a:t>
            </a:r>
            <a:r>
              <a:rPr lang="en-US" dirty="0" err="1"/>
              <a:t>tincidunt</a:t>
            </a:r>
            <a:r>
              <a:rPr lang="en-US" dirty="0"/>
              <a:t> pharetra. Ut non </a:t>
            </a:r>
            <a:r>
              <a:rPr lang="en-US" dirty="0" err="1"/>
              <a:t>iaculis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convallis </a:t>
            </a:r>
            <a:r>
              <a:rPr lang="en-US" dirty="0" err="1"/>
              <a:t>iaculis</a:t>
            </a:r>
            <a:r>
              <a:rPr lang="en-US" dirty="0"/>
              <a:t>. </a:t>
            </a:r>
          </a:p>
          <a:p>
            <a:pPr lvl="2"/>
            <a:r>
              <a:rPr lang="en-US" dirty="0" err="1"/>
              <a:t>Nullam</a:t>
            </a:r>
            <a:r>
              <a:rPr lang="en-US" dirty="0"/>
              <a:t> vitae </a:t>
            </a:r>
            <a:r>
              <a:rPr lang="en-US" dirty="0" err="1"/>
              <a:t>iaculis</a:t>
            </a:r>
            <a:r>
              <a:rPr lang="en-US" dirty="0"/>
              <a:t> magna, id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Praesent</a:t>
            </a:r>
            <a:r>
              <a:rPr lang="en-US" dirty="0"/>
              <a:t> id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eros. In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dui. Donec porta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magna cursus </a:t>
            </a:r>
            <a:r>
              <a:rPr lang="en-US" dirty="0" err="1"/>
              <a:t>nec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dui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Donec </a:t>
            </a:r>
            <a:r>
              <a:rPr lang="en-US" dirty="0" err="1"/>
              <a:t>sollicitudin</a:t>
            </a:r>
            <a:r>
              <a:rPr lang="en-US" dirty="0"/>
              <a:t> et eros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Sed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vestibulum a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mi. Donec semper </a:t>
            </a:r>
            <a:r>
              <a:rPr lang="en-US" dirty="0" err="1"/>
              <a:t>elit</a:t>
            </a:r>
            <a:r>
              <a:rPr lang="en-US" dirty="0"/>
              <a:t> in </a:t>
            </a:r>
            <a:r>
              <a:rPr lang="en-US" dirty="0" err="1"/>
              <a:t>velit</a:t>
            </a:r>
            <a:r>
              <a:rPr lang="en-US" dirty="0"/>
              <a:t> auctor,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Donec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dolor,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ac.</a:t>
            </a:r>
          </a:p>
        </p:txBody>
      </p:sp>
    </p:spTree>
    <p:extLst>
      <p:ext uri="{BB962C8B-B14F-4D97-AF65-F5344CB8AC3E}">
        <p14:creationId xmlns:p14="http://schemas.microsoft.com/office/powerpoint/2010/main" val="2936195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4443</TotalTime>
  <Words>157</Words>
  <Application>Microsoft Macintosh PowerPoint</Application>
  <PresentationFormat>On-screen Show (16:9)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Office Theme</vt:lpstr>
      <vt:lpstr>PowerPoint Presentation</vt:lpstr>
      <vt:lpstr>Presentation Title</vt:lpstr>
      <vt:lpstr>Conflict of Disclosure</vt:lpstr>
      <vt:lpstr>Learning Objectives</vt:lpstr>
      <vt:lpstr>Sample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Hollen</dc:creator>
  <cp:lastModifiedBy>Elizabeth Hollen</cp:lastModifiedBy>
  <cp:revision>15</cp:revision>
  <dcterms:created xsi:type="dcterms:W3CDTF">2022-05-11T12:01:23Z</dcterms:created>
  <dcterms:modified xsi:type="dcterms:W3CDTF">2023-03-24T13:24:29Z</dcterms:modified>
</cp:coreProperties>
</file>