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1F70-5952-1B42-A6D9-1584E84C94B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40CE-2B75-7B43-ADFE-908CAB07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0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1F70-5952-1B42-A6D9-1584E84C94B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40CE-2B75-7B43-ADFE-908CAB07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1F70-5952-1B42-A6D9-1584E84C94B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40CE-2B75-7B43-ADFE-908CAB07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1F70-5952-1B42-A6D9-1584E84C94B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40CE-2B75-7B43-ADFE-908CAB07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2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1F70-5952-1B42-A6D9-1584E84C94B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40CE-2B75-7B43-ADFE-908CAB07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44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1F70-5952-1B42-A6D9-1584E84C94B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40CE-2B75-7B43-ADFE-908CAB07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4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1F70-5952-1B42-A6D9-1584E84C94B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40CE-2B75-7B43-ADFE-908CAB07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8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1F70-5952-1B42-A6D9-1584E84C94B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40CE-2B75-7B43-ADFE-908CAB07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2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1F70-5952-1B42-A6D9-1584E84C94B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40CE-2B75-7B43-ADFE-908CAB07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36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1F70-5952-1B42-A6D9-1584E84C94B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40CE-2B75-7B43-ADFE-908CAB07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61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E1F70-5952-1B42-A6D9-1584E84C94B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240CE-2B75-7B43-ADFE-908CAB07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8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E1F70-5952-1B42-A6D9-1584E84C94B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240CE-2B75-7B43-ADFE-908CAB07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6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skyscraper, poster, city&#10;&#10;Description automatically generated">
            <a:extLst>
              <a:ext uri="{FF2B5EF4-FFF2-40B4-BE49-F238E27FC236}">
                <a16:creationId xmlns:a16="http://schemas.microsoft.com/office/drawing/2014/main" id="{8D27EE38-7DA1-47E8-5238-B3C0D4E7B54A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4462" y="-1"/>
            <a:ext cx="9148462" cy="51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158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 Them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 2013 - 2022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Hollen</dc:creator>
  <cp:lastModifiedBy>Elizabeth Hollen</cp:lastModifiedBy>
  <cp:revision>2</cp:revision>
  <dcterms:created xsi:type="dcterms:W3CDTF">2023-06-30T16:56:04Z</dcterms:created>
  <dcterms:modified xsi:type="dcterms:W3CDTF">2023-06-30T17:02:11Z</dcterms:modified>
</cp:coreProperties>
</file>