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0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2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4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4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8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2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36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6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8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6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D27EE38-7DA1-47E8-5238-B3C0D4E7B54A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/>
        </p:blipFill>
        <p:spPr>
          <a:xfrm>
            <a:off x="-1606" y="-1"/>
            <a:ext cx="9142750" cy="51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158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 2013 - 2022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Hollen</dc:creator>
  <cp:lastModifiedBy>Elizabeth Hollen</cp:lastModifiedBy>
  <cp:revision>3</cp:revision>
  <dcterms:created xsi:type="dcterms:W3CDTF">2023-06-30T16:56:04Z</dcterms:created>
  <dcterms:modified xsi:type="dcterms:W3CDTF">2023-06-30T17:02:33Z</dcterms:modified>
</cp:coreProperties>
</file>