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howGuides="1">
      <p:cViewPr varScale="1">
        <p:scale>
          <a:sx n="165" d="100"/>
          <a:sy n="165" d="100"/>
        </p:scale>
        <p:origin x="56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8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8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8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6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D30-7B4D-D540-BA95-24A27A6092C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6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013E4C-810E-131E-17BD-717F3E05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684" y="0"/>
            <a:ext cx="9139316" cy="514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3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Hollen</dc:creator>
  <cp:lastModifiedBy>Elizabeth Hollen</cp:lastModifiedBy>
  <cp:revision>2</cp:revision>
  <dcterms:created xsi:type="dcterms:W3CDTF">2024-01-09T16:00:22Z</dcterms:created>
  <dcterms:modified xsi:type="dcterms:W3CDTF">2024-03-22T15:48:01Z</dcterms:modified>
</cp:coreProperties>
</file>