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3" r:id="rId2"/>
    <p:sldId id="257" r:id="rId3"/>
    <p:sldId id="259" r:id="rId4"/>
    <p:sldId id="264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EF1"/>
    <a:srgbClr val="FFDC85"/>
    <a:srgbClr val="FCE3A7"/>
    <a:srgbClr val="EAD394"/>
    <a:srgbClr val="FDBE10"/>
    <a:srgbClr val="184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1"/>
    <p:restoredTop sz="94694"/>
  </p:normalViewPr>
  <p:slideViewPr>
    <p:cSldViewPr snapToGrid="0">
      <p:cViewPr varScale="1">
        <p:scale>
          <a:sx n="147" d="100"/>
          <a:sy n="147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BB5AE-EA13-4443-A7FD-ABC5C092807B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5086-D3E3-394D-B9DC-D0B44C9F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 THE DATE – Delete this slide for presentation at Annual Meeting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25086-D3E3-394D-B9DC-D0B44C9F67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8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25086-D3E3-394D-B9DC-D0B44C9F67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08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4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8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2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6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6E1F70-5952-1B42-A6D9-1584E84C94BD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1240CE-2B75-7B43-ADFE-908CAB07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8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2D6B89-556D-E684-EF6A-9D399123EF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810566"/>
            <a:ext cx="9144000" cy="3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6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FFDC8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Clr>
          <a:srgbClr val="FDBE10"/>
        </a:buClr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C8DEF1"/>
        </a:buClr>
        <a:buFont typeface="Arial" panose="020B0604020202020204" pitchFamily="34" charset="0"/>
        <a:buChar char="•"/>
        <a:defRPr sz="1300" b="0" i="0" kern="1200">
          <a:solidFill>
            <a:srgbClr val="C8DEF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C8DEF1"/>
        </a:buClr>
        <a:buFont typeface="Arial" panose="020B0604020202020204" pitchFamily="34" charset="0"/>
        <a:buChar char="•"/>
        <a:defRPr sz="1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C8DEF1"/>
        </a:buClr>
        <a:buFont typeface="Arial" panose="020B0604020202020204" pitchFamily="34" charset="0"/>
        <a:buChar char="•"/>
        <a:defRPr sz="1000" b="0" i="0" kern="1200">
          <a:solidFill>
            <a:srgbClr val="C8DEF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C8DEF1"/>
        </a:buClr>
        <a:buFont typeface="Arial" panose="020B0604020202020204" pitchFamily="34" charset="0"/>
        <a:buChar char="•"/>
        <a:defRPr sz="9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27EE38-7DA1-47E8-5238-B3C0D4E7B54A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4684" y="-2286"/>
            <a:ext cx="91346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1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3F12B-E445-2B4B-E755-12D52FFB5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95342"/>
            <a:ext cx="6858000" cy="17907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DA629C-CF23-7438-CCDC-085C93B77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455099"/>
            <a:ext cx="6858000" cy="424292"/>
          </a:xfrm>
        </p:spPr>
        <p:txBody>
          <a:bodyPr anchor="ctr">
            <a:norm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AEBF557-FCB0-C98B-D607-B7489C4BB547}"/>
              </a:ext>
            </a:extLst>
          </p:cNvPr>
          <p:cNvSpPr txBox="1">
            <a:spLocks/>
          </p:cNvSpPr>
          <p:nvPr/>
        </p:nvSpPr>
        <p:spPr>
          <a:xfrm>
            <a:off x="1143000" y="2876630"/>
            <a:ext cx="6858000" cy="626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DBE10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8DEF1"/>
              </a:buClr>
              <a:buFont typeface="Arial" panose="020B0604020202020204" pitchFamily="34" charset="0"/>
              <a:buNone/>
              <a:defRPr sz="15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8DEF1"/>
              </a:buClr>
              <a:buFont typeface="Arial" panose="020B0604020202020204" pitchFamily="34" charset="0"/>
              <a:buNone/>
              <a:defRPr sz="135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8DEF1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8DEF1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Title/Affiliations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B54ADB-15AD-8ABC-92A7-C582B2146E78}"/>
              </a:ext>
            </a:extLst>
          </p:cNvPr>
          <p:cNvGrpSpPr/>
          <p:nvPr/>
        </p:nvGrpSpPr>
        <p:grpSpPr>
          <a:xfrm>
            <a:off x="3523824" y="3545482"/>
            <a:ext cx="3533352" cy="315509"/>
            <a:chOff x="3211159" y="3616274"/>
            <a:chExt cx="3533352" cy="3155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4CD356-CC1B-3FB4-AF70-8961174D2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211159" y="3616274"/>
              <a:ext cx="315509" cy="31550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77282A-0C52-81EA-DA5E-54A4A627571F}"/>
                </a:ext>
              </a:extLst>
            </p:cNvPr>
            <p:cNvSpPr txBox="1"/>
            <p:nvPr/>
          </p:nvSpPr>
          <p:spPr>
            <a:xfrm>
              <a:off x="3592749" y="3620725"/>
              <a:ext cx="31517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8DEF1"/>
                  </a:solidFill>
                  <a:cs typeface="Arial" panose="020B0604020202020204" pitchFamily="34" charset="0"/>
                </a:rPr>
                <a:t># </a:t>
              </a:r>
              <a:r>
                <a:rPr lang="en-US" sz="1400" dirty="0">
                  <a:solidFill>
                    <a:srgbClr val="C8DEF1"/>
                  </a:solidFill>
                  <a:cs typeface="Calibri" panose="020F0502020204030204" pitchFamily="34" charset="0"/>
                </a:rPr>
                <a:t>X handle </a:t>
              </a:r>
              <a:r>
                <a:rPr lang="en-US" sz="1100" dirty="0">
                  <a:solidFill>
                    <a:srgbClr val="C8DEF1"/>
                  </a:solidFill>
                  <a:cs typeface="Calibri" panose="020F0502020204030204" pitchFamily="34" charset="0"/>
                </a:rPr>
                <a:t>(optional)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28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0E0B-3D08-9220-6AAC-C52061D8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BA66-3DBD-6203-5820-24EEC90F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0E0B-3D08-9220-6AAC-C52061D8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BA66-3DBD-6203-5820-24EEC90F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79F4-2DFA-B885-8162-8E33298F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57F36-C12E-9944-D804-31369EB8D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- Vestibulum </a:t>
            </a:r>
            <a:r>
              <a:rPr lang="en-US" dirty="0" err="1"/>
              <a:t>pellentesque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 in </a:t>
            </a:r>
            <a:r>
              <a:rPr lang="en-US" dirty="0" err="1"/>
              <a:t>bibendum</a:t>
            </a:r>
            <a:endParaRPr lang="en-US" dirty="0"/>
          </a:p>
          <a:p>
            <a:pPr lvl="1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ligula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Sed at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tempus </a:t>
            </a:r>
            <a:r>
              <a:rPr lang="en-US" dirty="0" err="1"/>
              <a:t>lobortis</a:t>
            </a:r>
            <a:r>
              <a:rPr lang="en-US" dirty="0"/>
              <a:t> vitae at </a:t>
            </a:r>
            <a:r>
              <a:rPr lang="en-US" dirty="0" err="1"/>
              <a:t>felis</a:t>
            </a:r>
            <a:r>
              <a:rPr lang="en-US" dirty="0"/>
              <a:t>. Nam in </a:t>
            </a:r>
            <a:r>
              <a:rPr lang="en-US" dirty="0" err="1"/>
              <a:t>efficitur</a:t>
            </a:r>
            <a:r>
              <a:rPr lang="en-US" dirty="0"/>
              <a:t> eros, vel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  <a:p>
            <a:pPr lvl="3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massa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porta, dolor </a:t>
            </a:r>
            <a:r>
              <a:rPr lang="en-US" dirty="0" err="1"/>
              <a:t>massa</a:t>
            </a:r>
            <a:r>
              <a:rPr lang="en-US" dirty="0"/>
              <a:t> vestibulum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acel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Nam ac eros tempus,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id convallis </a:t>
            </a:r>
            <a:r>
              <a:rPr lang="en-US" dirty="0" err="1"/>
              <a:t>risus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vel </a:t>
            </a:r>
            <a:r>
              <a:rPr lang="en-US" dirty="0" err="1"/>
              <a:t>sollicitudin</a:t>
            </a:r>
            <a:r>
              <a:rPr lang="en-US" dirty="0"/>
              <a:t> fermentum </a:t>
            </a:r>
            <a:r>
              <a:rPr lang="en-US" dirty="0" err="1"/>
              <a:t>sapien</a:t>
            </a:r>
            <a:r>
              <a:rPr lang="en-US" dirty="0"/>
              <a:t>. Nam </a:t>
            </a:r>
            <a:r>
              <a:rPr lang="en-US" dirty="0" err="1"/>
              <a:t>blandit</a:t>
            </a:r>
            <a:r>
              <a:rPr lang="en-US" dirty="0"/>
              <a:t> at diam et </a:t>
            </a:r>
            <a:r>
              <a:rPr lang="en-US" dirty="0" err="1"/>
              <a:t>varius</a:t>
            </a:r>
            <a:r>
              <a:rPr lang="en-US" dirty="0"/>
              <a:t>. Aenean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nisi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dictum </a:t>
            </a:r>
            <a:r>
              <a:rPr lang="en-US" dirty="0" err="1"/>
              <a:t>ut.</a:t>
            </a:r>
            <a:endParaRPr lang="en-US" dirty="0"/>
          </a:p>
          <a:p>
            <a:pPr lvl="1"/>
            <a:r>
              <a:rPr lang="en-US" dirty="0"/>
              <a:t>Morbi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fermentum </a:t>
            </a:r>
            <a:r>
              <a:rPr lang="en-US" dirty="0" err="1"/>
              <a:t>lacus</a:t>
            </a:r>
            <a:r>
              <a:rPr lang="en-US" dirty="0"/>
              <a:t>, ac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et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ac dui ac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6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173</Words>
  <Application>Microsoft Macintosh PowerPoint</Application>
  <PresentationFormat>On-screen Show (16:9)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 2013 - 2022</vt:lpstr>
      <vt:lpstr>PowerPoint Presentation</vt:lpstr>
      <vt:lpstr>Presentation Title</vt:lpstr>
      <vt:lpstr>Conflict of Disclosure</vt:lpstr>
      <vt:lpstr>Learning Objectives</vt:lpstr>
      <vt:lpstr>Sample slide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Hollen</dc:creator>
  <cp:lastModifiedBy>Elizabeth Hollen</cp:lastModifiedBy>
  <cp:revision>9</cp:revision>
  <dcterms:created xsi:type="dcterms:W3CDTF">2023-06-30T16:56:04Z</dcterms:created>
  <dcterms:modified xsi:type="dcterms:W3CDTF">2024-04-20T19:45:52Z</dcterms:modified>
</cp:coreProperties>
</file>