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6" r:id="rId2"/>
    <p:sldId id="257" r:id="rId3"/>
    <p:sldId id="259" r:id="rId4"/>
    <p:sldId id="264" r:id="rId5"/>
    <p:sldId id="261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6878"/>
    <a:srgbClr val="E3FCF1"/>
    <a:srgbClr val="7AC4BF"/>
    <a:srgbClr val="1C6F7A"/>
    <a:srgbClr val="21333B"/>
    <a:srgbClr val="FFFFFF"/>
    <a:srgbClr val="253366"/>
    <a:srgbClr val="005951"/>
    <a:srgbClr val="26686D"/>
    <a:srgbClr val="006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88"/>
    <p:restoredTop sz="94695"/>
  </p:normalViewPr>
  <p:slideViewPr>
    <p:cSldViewPr snapToGrid="0">
      <p:cViewPr>
        <p:scale>
          <a:sx n="131" d="100"/>
          <a:sy n="131" d="100"/>
        </p:scale>
        <p:origin x="3240" y="1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9BB5AE-EA13-4443-A7FD-ABC5C092807B}" type="datetimeFigureOut">
              <a:rPr lang="en-US" smtClean="0"/>
              <a:t>2/27/25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25086-D3E3-394D-B9DC-D0B44C9F67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1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SAVE THE DATE – Delete this slide for presentation at Annual Meeting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25086-D3E3-394D-B9DC-D0B44C9F67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9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Screen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725086-D3E3-394D-B9DC-D0B44C9F67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65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66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rgbClr val="E3FCF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16708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69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52209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2744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14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789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020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4336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476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338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6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D2D6B89-556D-E684-EF6A-9D399123EFD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19" y="4810566"/>
            <a:ext cx="9143961" cy="33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16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rgbClr val="E3FCF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10000"/>
        </a:lnSpc>
        <a:spcBef>
          <a:spcPts val="750"/>
        </a:spcBef>
        <a:buClr>
          <a:srgbClr val="F9B9B6"/>
        </a:buClr>
        <a:buSzPct val="115000"/>
        <a:buFont typeface="Arial" panose="020B0604020202020204" pitchFamily="34" charset="0"/>
        <a:buChar char="•"/>
        <a:defRPr sz="1600" b="0" i="0" kern="1200">
          <a:solidFill>
            <a:srgbClr val="FFFFF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10000"/>
        </a:lnSpc>
        <a:spcBef>
          <a:spcPts val="375"/>
        </a:spcBef>
        <a:buClr>
          <a:srgbClr val="F9B9B6"/>
        </a:buClr>
        <a:buSzPct val="115000"/>
        <a:buFont typeface="Arial" panose="020B0604020202020204" pitchFamily="34" charset="0"/>
        <a:buChar char="•"/>
        <a:defRPr sz="1300" b="0" i="0" kern="1200">
          <a:solidFill>
            <a:srgbClr val="FFFFF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10000"/>
        </a:lnSpc>
        <a:spcBef>
          <a:spcPts val="375"/>
        </a:spcBef>
        <a:buClr>
          <a:srgbClr val="F9B9B6"/>
        </a:buClr>
        <a:buSzPct val="115000"/>
        <a:buFont typeface="Arial" panose="020B0604020202020204" pitchFamily="34" charset="0"/>
        <a:buChar char="•"/>
        <a:defRPr sz="1100" b="0" i="0" kern="1200">
          <a:solidFill>
            <a:srgbClr val="FFFFF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110000"/>
        </a:lnSpc>
        <a:spcBef>
          <a:spcPts val="375"/>
        </a:spcBef>
        <a:buClr>
          <a:srgbClr val="F9B9B6"/>
        </a:buClr>
        <a:buSzPct val="115000"/>
        <a:buFont typeface="Arial" panose="020B0604020202020204" pitchFamily="34" charset="0"/>
        <a:buChar char="•"/>
        <a:defRPr sz="1000" b="0" i="0" kern="1200">
          <a:solidFill>
            <a:srgbClr val="FFFFF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110000"/>
        </a:lnSpc>
        <a:spcBef>
          <a:spcPts val="375"/>
        </a:spcBef>
        <a:buClr>
          <a:srgbClr val="F9B9B6"/>
        </a:buClr>
        <a:buSzPct val="115000"/>
        <a:buFont typeface="Arial" panose="020B0604020202020204" pitchFamily="34" charset="0"/>
        <a:buChar char="•"/>
        <a:defRPr sz="900" b="0" i="0" kern="1200">
          <a:solidFill>
            <a:srgbClr val="FFFFFF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D27EE38-7DA1-47E8-5238-B3C0D4E7B54A}"/>
              </a:ext>
            </a:extLst>
          </p:cNvPr>
          <p:cNvPicPr>
            <a:picLocks/>
          </p:cNvPicPr>
          <p:nvPr/>
        </p:nvPicPr>
        <p:blipFill>
          <a:blip r:embed="rId3"/>
          <a:srcRect/>
          <a:stretch/>
        </p:blipFill>
        <p:spPr>
          <a:xfrm>
            <a:off x="4684" y="-2286"/>
            <a:ext cx="9134631" cy="514349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ECAEAA9-6751-3AD0-283B-497F16F00C64}"/>
              </a:ext>
            </a:extLst>
          </p:cNvPr>
          <p:cNvPicPr>
            <a:picLocks/>
          </p:cNvPicPr>
          <p:nvPr/>
        </p:nvPicPr>
        <p:blipFill>
          <a:blip r:embed="rId4"/>
          <a:srcRect/>
          <a:stretch/>
        </p:blipFill>
        <p:spPr>
          <a:xfrm>
            <a:off x="4685" y="1"/>
            <a:ext cx="9134629" cy="51434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7B139DF-F63C-F362-0996-6765B7CA2D0C}"/>
              </a:ext>
            </a:extLst>
          </p:cNvPr>
          <p:cNvSpPr/>
          <p:nvPr/>
        </p:nvSpPr>
        <p:spPr>
          <a:xfrm>
            <a:off x="7081736" y="787941"/>
            <a:ext cx="797668" cy="2091446"/>
          </a:xfrm>
          <a:prstGeom prst="rect">
            <a:avLst/>
          </a:prstGeom>
          <a:solidFill>
            <a:srgbClr val="7AC4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12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133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93F12B-E445-2B4B-E755-12D52FFB5C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595342"/>
            <a:ext cx="6858000" cy="17907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CDA629C-CF23-7438-CCDC-085C93B77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455099"/>
            <a:ext cx="6858000" cy="424292"/>
          </a:xfrm>
        </p:spPr>
        <p:txBody>
          <a:bodyPr anchor="ctr">
            <a:norm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2AEBF557-FCB0-C98B-D607-B7489C4BB547}"/>
              </a:ext>
            </a:extLst>
          </p:cNvPr>
          <p:cNvSpPr txBox="1">
            <a:spLocks/>
          </p:cNvSpPr>
          <p:nvPr/>
        </p:nvSpPr>
        <p:spPr>
          <a:xfrm>
            <a:off x="1143000" y="2876630"/>
            <a:ext cx="6858000" cy="626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rgbClr val="FDBE10"/>
              </a:buClr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8DEF1"/>
              </a:buClr>
              <a:buFont typeface="Arial" panose="020B0604020202020204" pitchFamily="34" charset="0"/>
              <a:buNone/>
              <a:defRPr sz="15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8DEF1"/>
              </a:buClr>
              <a:buFont typeface="Arial" panose="020B0604020202020204" pitchFamily="34" charset="0"/>
              <a:buNone/>
              <a:defRPr sz="135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8DEF1"/>
              </a:buClr>
              <a:buFont typeface="Arial" panose="020B0604020202020204" pitchFamily="34" charset="0"/>
              <a:buNone/>
              <a:defRPr sz="12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rgbClr val="C8DEF1"/>
              </a:buClr>
              <a:buFont typeface="Arial" panose="020B0604020202020204" pitchFamily="34" charset="0"/>
              <a:buNone/>
              <a:defRPr sz="1200" b="0" i="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Title/Affiliations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9B54ADB-15AD-8ABC-92A7-C582B2146E78}"/>
              </a:ext>
            </a:extLst>
          </p:cNvPr>
          <p:cNvGrpSpPr/>
          <p:nvPr/>
        </p:nvGrpSpPr>
        <p:grpSpPr>
          <a:xfrm>
            <a:off x="3523824" y="3545482"/>
            <a:ext cx="3533352" cy="315509"/>
            <a:chOff x="3211159" y="3616274"/>
            <a:chExt cx="3533352" cy="31550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34CD356-CC1B-3FB4-AF70-8961174D24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3211159" y="3616274"/>
              <a:ext cx="315509" cy="315509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F77282A-0C52-81EA-DA5E-54A4A627571F}"/>
                </a:ext>
              </a:extLst>
            </p:cNvPr>
            <p:cNvSpPr txBox="1"/>
            <p:nvPr/>
          </p:nvSpPr>
          <p:spPr>
            <a:xfrm>
              <a:off x="3592749" y="3620725"/>
              <a:ext cx="315176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C8DEF1"/>
                  </a:solidFill>
                  <a:cs typeface="Arial" panose="020B0604020202020204" pitchFamily="34" charset="0"/>
                </a:rPr>
                <a:t># </a:t>
              </a:r>
              <a:r>
                <a:rPr lang="en-US" sz="1400" dirty="0">
                  <a:solidFill>
                    <a:srgbClr val="C8DEF1"/>
                  </a:solidFill>
                  <a:cs typeface="Calibri" panose="020F0502020204030204" pitchFamily="34" charset="0"/>
                </a:rPr>
                <a:t>X handle </a:t>
              </a:r>
              <a:r>
                <a:rPr lang="en-US" sz="1100" dirty="0">
                  <a:solidFill>
                    <a:srgbClr val="C8DEF1"/>
                  </a:solidFill>
                  <a:cs typeface="Calibri" panose="020F0502020204030204" pitchFamily="34" charset="0"/>
                </a:rPr>
                <a:t>(optional)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20285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0E0B-3D08-9220-6AAC-C52061D8D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 of 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6BA66-3DBD-6203-5820-24EEC90F2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57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50E0B-3D08-9220-6AAC-C52061D8D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6BA66-3DBD-6203-5820-24EEC90F2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363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179F4-2DFA-B885-8162-8E33298F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Slide -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57F36-C12E-9944-D804-31369EB8D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Lorem Ipsum - Vestibulum </a:t>
            </a:r>
            <a:r>
              <a:rPr lang="en-US" dirty="0" err="1"/>
              <a:t>pellentesque</a:t>
            </a:r>
            <a:r>
              <a:rPr lang="en-US" dirty="0"/>
              <a:t> non </a:t>
            </a:r>
            <a:r>
              <a:rPr lang="en-US" dirty="0" err="1"/>
              <a:t>neque</a:t>
            </a:r>
            <a:r>
              <a:rPr lang="en-US" dirty="0"/>
              <a:t> in </a:t>
            </a:r>
            <a:r>
              <a:rPr lang="en-US" dirty="0" err="1"/>
              <a:t>bibendum</a:t>
            </a:r>
            <a:endParaRPr lang="en-US" dirty="0"/>
          </a:p>
          <a:p>
            <a:pPr lvl="1"/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 ligula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Sed at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orci</a:t>
            </a:r>
            <a:r>
              <a:rPr lang="en-US" dirty="0"/>
              <a:t> tempus </a:t>
            </a:r>
            <a:r>
              <a:rPr lang="en-US" dirty="0" err="1"/>
              <a:t>lobortis</a:t>
            </a:r>
            <a:r>
              <a:rPr lang="en-US" dirty="0"/>
              <a:t> vitae at </a:t>
            </a:r>
            <a:r>
              <a:rPr lang="en-US" dirty="0" err="1"/>
              <a:t>felis</a:t>
            </a:r>
            <a:r>
              <a:rPr lang="en-US" dirty="0"/>
              <a:t>. Nam in </a:t>
            </a:r>
            <a:r>
              <a:rPr lang="en-US" dirty="0" err="1"/>
              <a:t>efficitur</a:t>
            </a:r>
            <a:r>
              <a:rPr lang="en-US" dirty="0"/>
              <a:t> eros, vel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. </a:t>
            </a:r>
          </a:p>
          <a:p>
            <a:pPr lvl="3"/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, </a:t>
            </a:r>
            <a:r>
              <a:rPr lang="en-US" dirty="0" err="1"/>
              <a:t>massa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porta, dolor </a:t>
            </a:r>
            <a:r>
              <a:rPr lang="en-US" dirty="0" err="1"/>
              <a:t>massa</a:t>
            </a:r>
            <a:r>
              <a:rPr lang="en-US" dirty="0"/>
              <a:t> vestibulum </a:t>
            </a:r>
            <a:r>
              <a:rPr lang="en-US" dirty="0" err="1"/>
              <a:t>tellus</a:t>
            </a:r>
            <a:r>
              <a:rPr lang="en-US" dirty="0"/>
              <a:t>,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acel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r>
              <a:rPr lang="en-US" dirty="0"/>
              <a:t>Nam ac eros tempus,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sapien</a:t>
            </a:r>
            <a:r>
              <a:rPr lang="en-US" dirty="0"/>
              <a:t> id convallis </a:t>
            </a:r>
            <a:r>
              <a:rPr lang="en-US" dirty="0" err="1"/>
              <a:t>risus</a:t>
            </a:r>
            <a:r>
              <a:rPr lang="en-US" dirty="0"/>
              <a:t>. 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tristique</a:t>
            </a:r>
            <a:r>
              <a:rPr lang="en-US" dirty="0"/>
              <a:t> et </a:t>
            </a:r>
            <a:r>
              <a:rPr lang="en-US" dirty="0" err="1"/>
              <a:t>leo</a:t>
            </a:r>
            <a:r>
              <a:rPr lang="en-US" dirty="0"/>
              <a:t> vel </a:t>
            </a:r>
            <a:r>
              <a:rPr lang="en-US" dirty="0" err="1"/>
              <a:t>sollicitudin</a:t>
            </a:r>
            <a:r>
              <a:rPr lang="en-US" dirty="0"/>
              <a:t> fermentum </a:t>
            </a:r>
            <a:r>
              <a:rPr lang="en-US" dirty="0" err="1"/>
              <a:t>sapien</a:t>
            </a:r>
            <a:r>
              <a:rPr lang="en-US" dirty="0"/>
              <a:t>. Nam </a:t>
            </a:r>
            <a:r>
              <a:rPr lang="en-US" dirty="0" err="1"/>
              <a:t>blandit</a:t>
            </a:r>
            <a:r>
              <a:rPr lang="en-US" dirty="0"/>
              <a:t> at diam et </a:t>
            </a:r>
            <a:r>
              <a:rPr lang="en-US" dirty="0" err="1"/>
              <a:t>varius</a:t>
            </a:r>
            <a:r>
              <a:rPr lang="en-US" dirty="0"/>
              <a:t>. Aenean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dapibus</a:t>
            </a:r>
            <a:r>
              <a:rPr lang="en-US" dirty="0"/>
              <a:t> nisi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dictum </a:t>
            </a:r>
            <a:r>
              <a:rPr lang="en-US" dirty="0" err="1"/>
              <a:t>ut.</a:t>
            </a:r>
            <a:endParaRPr lang="en-US" dirty="0"/>
          </a:p>
          <a:p>
            <a:pPr lvl="1"/>
            <a:r>
              <a:rPr lang="en-US" dirty="0"/>
              <a:t>Morbi </a:t>
            </a:r>
            <a:r>
              <a:rPr lang="en-US" dirty="0" err="1"/>
              <a:t>sagittis</a:t>
            </a:r>
            <a:r>
              <a:rPr lang="en-US" dirty="0"/>
              <a:t>,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, </a:t>
            </a:r>
            <a:r>
              <a:rPr lang="en-US" dirty="0" err="1"/>
              <a:t>tellus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fermentum </a:t>
            </a:r>
            <a:r>
              <a:rPr lang="en-US" dirty="0" err="1"/>
              <a:t>lacus</a:t>
            </a:r>
            <a:r>
              <a:rPr lang="en-US" dirty="0"/>
              <a:t>, ac </a:t>
            </a:r>
            <a:r>
              <a:rPr lang="en-US" dirty="0" err="1"/>
              <a:t>laoreet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et </a:t>
            </a:r>
            <a:r>
              <a:rPr lang="en-US" dirty="0" err="1"/>
              <a:t>nibh</a:t>
            </a:r>
            <a:r>
              <a:rPr lang="en-US" dirty="0"/>
              <a:t>. </a:t>
            </a:r>
            <a:r>
              <a:rPr lang="en-US" dirty="0" err="1"/>
              <a:t>Pellentesque</a:t>
            </a:r>
            <a:r>
              <a:rPr lang="en-US" dirty="0"/>
              <a:t> ac dui ac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condimentum</a:t>
            </a:r>
            <a:r>
              <a:rPr lang="en-US" dirty="0"/>
              <a:t>. </a:t>
            </a:r>
            <a:r>
              <a:rPr lang="en-US" dirty="0" err="1"/>
              <a:t>Interdum</a:t>
            </a:r>
            <a:r>
              <a:rPr lang="en-US" dirty="0"/>
              <a:t> et </a:t>
            </a:r>
            <a:r>
              <a:rPr lang="en-US" dirty="0" err="1"/>
              <a:t>malesuada</a:t>
            </a:r>
            <a:r>
              <a:rPr lang="en-US" dirty="0"/>
              <a:t> fames.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766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MASCC2025">
      <a:dk1>
        <a:srgbClr val="243366"/>
      </a:dk1>
      <a:lt1>
        <a:srgbClr val="FFFFFF"/>
      </a:lt1>
      <a:dk2>
        <a:srgbClr val="1D6585"/>
      </a:dk2>
      <a:lt2>
        <a:srgbClr val="A3D7D3"/>
      </a:lt2>
      <a:accent1>
        <a:srgbClr val="FFBBBB"/>
      </a:accent1>
      <a:accent2>
        <a:srgbClr val="E9755E"/>
      </a:accent2>
      <a:accent3>
        <a:srgbClr val="59A1D8"/>
      </a:accent3>
      <a:accent4>
        <a:srgbClr val="87C3DE"/>
      </a:accent4>
      <a:accent5>
        <a:srgbClr val="1B707B"/>
      </a:accent5>
      <a:accent6>
        <a:srgbClr val="049090"/>
      </a:accent6>
      <a:hlink>
        <a:srgbClr val="F9AC1B"/>
      </a:hlink>
      <a:folHlink>
        <a:srgbClr val="FCB22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3650</TotalTime>
  <Words>174</Words>
  <Application>Microsoft Macintosh PowerPoint</Application>
  <PresentationFormat>On-screen Show (16:9)</PresentationFormat>
  <Paragraphs>18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 2013 - 2022</vt:lpstr>
      <vt:lpstr>PowerPoint Presentation</vt:lpstr>
      <vt:lpstr>Presentation Title</vt:lpstr>
      <vt:lpstr>Conflict of Disclosure</vt:lpstr>
      <vt:lpstr>Learning Objectives</vt:lpstr>
      <vt:lpstr>Sample Slide -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Hollen</dc:creator>
  <cp:lastModifiedBy>Elizabeth Hollen</cp:lastModifiedBy>
  <cp:revision>15</cp:revision>
  <dcterms:created xsi:type="dcterms:W3CDTF">2023-06-30T16:56:04Z</dcterms:created>
  <dcterms:modified xsi:type="dcterms:W3CDTF">2025-02-27T16:03:06Z</dcterms:modified>
</cp:coreProperties>
</file>