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howGuides="1">
      <p:cViewPr varScale="1">
        <p:scale>
          <a:sx n="171" d="100"/>
          <a:sy n="171" d="100"/>
        </p:scale>
        <p:origin x="46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5831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58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4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5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84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80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7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34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46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24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51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20D30-7B4D-D540-BA95-24A27A6092CB}" type="datetimeFigureOut">
              <a:rPr lang="en-US" smtClean="0"/>
              <a:t>7/9/25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F35DA-A13F-4043-84B8-5D42855B1D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6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9013E4C-810E-131E-17BD-717F3E05DA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685" y="0"/>
            <a:ext cx="9139314" cy="5146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83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</TotalTime>
  <Words>0</Words>
  <Application>Microsoft Macintosh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 2013 - 2022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Hollen</dc:creator>
  <cp:lastModifiedBy>Elizabeth Hollen</cp:lastModifiedBy>
  <cp:revision>4</cp:revision>
  <dcterms:created xsi:type="dcterms:W3CDTF">2024-01-09T16:00:22Z</dcterms:created>
  <dcterms:modified xsi:type="dcterms:W3CDTF">2025-07-09T19:12:46Z</dcterms:modified>
</cp:coreProperties>
</file>