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howGuides="1">
      <p:cViewPr varScale="1">
        <p:scale>
          <a:sx n="171" d="100"/>
          <a:sy n="171" d="100"/>
        </p:scale>
        <p:origin x="46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83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8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5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8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8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4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6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41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19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6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9013E4C-810E-131E-17BD-717F3E05DA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685" y="0"/>
            <a:ext cx="9139314" cy="5146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34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 Them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 2013 - 2022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Hollen</dc:creator>
  <cp:lastModifiedBy>Elizabeth Hollen</cp:lastModifiedBy>
  <cp:revision>5</cp:revision>
  <dcterms:created xsi:type="dcterms:W3CDTF">2024-01-09T16:00:22Z</dcterms:created>
  <dcterms:modified xsi:type="dcterms:W3CDTF">2025-07-09T19:14:39Z</dcterms:modified>
</cp:coreProperties>
</file>