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883"/>
    <a:srgbClr val="7FA4AD"/>
    <a:srgbClr val="8EB3BC"/>
    <a:srgbClr val="9DD3D8"/>
    <a:srgbClr val="98C0CA"/>
    <a:srgbClr val="875910"/>
    <a:srgbClr val="A16E77"/>
    <a:srgbClr val="FC8B75"/>
    <a:srgbClr val="DC8272"/>
    <a:srgbClr val="C88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31"/>
    <p:restoredTop sz="96327"/>
  </p:normalViewPr>
  <p:slideViewPr>
    <p:cSldViewPr snapToGrid="0">
      <p:cViewPr varScale="1">
        <p:scale>
          <a:sx n="216" d="100"/>
          <a:sy n="216" d="100"/>
        </p:scale>
        <p:origin x="19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222D3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787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rgbClr val="222D3D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222D3D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rgbClr val="222D3D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222D3D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rgbClr val="222D3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65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83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2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3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83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bg>
      <p:bgPr>
        <a:solidFill>
          <a:srgbClr val="7FA4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C50607-2B8D-7928-0FC9-842FC26FDB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52241" y="652353"/>
            <a:ext cx="5839519" cy="778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9E64A0-AD44-3622-8A6D-77E7E9D3A2EF}"/>
              </a:ext>
            </a:extLst>
          </p:cNvPr>
          <p:cNvSpPr txBox="1"/>
          <p:nvPr userDrawn="1"/>
        </p:nvSpPr>
        <p:spPr>
          <a:xfrm>
            <a:off x="2825496" y="2096185"/>
            <a:ext cx="349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2FF7F-C1B3-C9B5-4ABB-5A7D51AF7568}"/>
              </a:ext>
            </a:extLst>
          </p:cNvPr>
          <p:cNvSpPr txBox="1"/>
          <p:nvPr userDrawn="1"/>
        </p:nvSpPr>
        <p:spPr>
          <a:xfrm>
            <a:off x="1420368" y="2791129"/>
            <a:ext cx="6303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presenter name here</a:t>
            </a:r>
          </a:p>
        </p:txBody>
      </p:sp>
    </p:spTree>
    <p:extLst>
      <p:ext uri="{BB962C8B-B14F-4D97-AF65-F5344CB8AC3E}">
        <p14:creationId xmlns:p14="http://schemas.microsoft.com/office/powerpoint/2010/main" val="70218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59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18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F96412-E680-4F9E-2965-2F8CB2E1414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751614"/>
            <a:ext cx="9144000" cy="3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9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70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F68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oster for a meeting&#10;&#10;Description automatically generated">
            <a:extLst>
              <a:ext uri="{FF2B5EF4-FFF2-40B4-BE49-F238E27FC236}">
                <a16:creationId xmlns:a16="http://schemas.microsoft.com/office/drawing/2014/main" id="{7DCCAA1A-8B63-55E7-C51A-693C011854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4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672922E-BB96-F95D-8A10-37940945A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92" y="505754"/>
            <a:ext cx="3977640" cy="53035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7AD6DB-70DF-1E0A-C5D6-2FAC4AD4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50124" cy="34163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F6883"/>
                </a:solidFill>
              </a:rPr>
              <a:t>Title of presentation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5216A9-3285-838E-13EA-6380BA71393A}"/>
              </a:ext>
            </a:extLst>
          </p:cNvPr>
          <p:cNvCxnSpPr>
            <a:cxnSpLocks/>
          </p:cNvCxnSpPr>
          <p:nvPr/>
        </p:nvCxnSpPr>
        <p:spPr>
          <a:xfrm>
            <a:off x="628650" y="591312"/>
            <a:ext cx="0" cy="3883152"/>
          </a:xfrm>
          <a:prstGeom prst="line">
            <a:avLst/>
          </a:prstGeom>
          <a:ln w="12700" cap="rnd">
            <a:solidFill>
              <a:srgbClr val="98C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646B14-D9DA-AC14-8388-543DE804D71D}"/>
              </a:ext>
            </a:extLst>
          </p:cNvPr>
          <p:cNvSpPr txBox="1">
            <a:spLocks/>
          </p:cNvSpPr>
          <p:nvPr/>
        </p:nvSpPr>
        <p:spPr>
          <a:xfrm>
            <a:off x="628650" y="1862995"/>
            <a:ext cx="7850124" cy="55502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solidFill>
                  <a:srgbClr val="222D3D"/>
                </a:solidFill>
              </a:rPr>
              <a:t>Name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222D3D"/>
                </a:solidFill>
              </a:rPr>
              <a:t>Affiliations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3A3353-B78C-D1F0-0C5B-8177BDEC5635}"/>
              </a:ext>
            </a:extLst>
          </p:cNvPr>
          <p:cNvGrpSpPr/>
          <p:nvPr/>
        </p:nvGrpSpPr>
        <p:grpSpPr>
          <a:xfrm>
            <a:off x="707616" y="3881430"/>
            <a:ext cx="3438588" cy="307777"/>
            <a:chOff x="3225500" y="3620725"/>
            <a:chExt cx="3438588" cy="30777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8636C69-CF19-EF7B-8F4E-DD6F47D8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225500" y="3630615"/>
              <a:ext cx="286826" cy="28682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13A64A-039B-46C7-C3A4-AE34D73CBF20}"/>
                </a:ext>
              </a:extLst>
            </p:cNvPr>
            <p:cNvSpPr txBox="1"/>
            <p:nvPr/>
          </p:nvSpPr>
          <p:spPr>
            <a:xfrm>
              <a:off x="3512326" y="3620725"/>
              <a:ext cx="31517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F6883"/>
                  </a:solidFill>
                  <a:cs typeface="Arial" panose="020B0604020202020204" pitchFamily="34" charset="0"/>
                </a:rPr>
                <a:t># </a:t>
              </a:r>
              <a:r>
                <a:rPr lang="en-US" sz="1400" dirty="0">
                  <a:solidFill>
                    <a:srgbClr val="2F6883"/>
                  </a:solidFill>
                  <a:cs typeface="Calibri" panose="020F0502020204030204" pitchFamily="34" charset="0"/>
                </a:rPr>
                <a:t>X handle </a:t>
              </a:r>
              <a:r>
                <a:rPr lang="en-US" sz="1100" dirty="0">
                  <a:solidFill>
                    <a:srgbClr val="2F6883"/>
                  </a:solidFill>
                  <a:cs typeface="Calibri" panose="020F0502020204030204" pitchFamily="34" charset="0"/>
                </a:rPr>
                <a:t>(optional)</a:t>
              </a:r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7129344-B984-26C9-4206-C1F21BCC4CFC}"/>
              </a:ext>
            </a:extLst>
          </p:cNvPr>
          <p:cNvSpPr txBox="1">
            <a:spLocks/>
          </p:cNvSpPr>
          <p:nvPr/>
        </p:nvSpPr>
        <p:spPr>
          <a:xfrm>
            <a:off x="628650" y="4306673"/>
            <a:ext cx="1919476" cy="2446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>
                <a:solidFill>
                  <a:srgbClr val="875910"/>
                </a:solidFill>
              </a:rPr>
              <a:t>00 Month | XXXX Year</a:t>
            </a:r>
          </a:p>
        </p:txBody>
      </p:sp>
    </p:spTree>
    <p:extLst>
      <p:ext uri="{BB962C8B-B14F-4D97-AF65-F5344CB8AC3E}">
        <p14:creationId xmlns:p14="http://schemas.microsoft.com/office/powerpoint/2010/main" val="398661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8D73-F0CA-61CF-ABCC-CD49F8D8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Conflict of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6EEA-1CA3-D094-89D1-EE263185F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9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8D73-F0CA-61CF-ABCC-CD49F8D8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6EEA-1CA3-D094-89D1-EE263185F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4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49528-2C6E-49CA-94FE-A0EF7384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64208-7A57-4F64-F97E-7721F33A1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63DF02-4339-1C1D-1A86-D1ACD1D7C356}"/>
              </a:ext>
            </a:extLst>
          </p:cNvPr>
          <p:cNvGrpSpPr/>
          <p:nvPr/>
        </p:nvGrpSpPr>
        <p:grpSpPr>
          <a:xfrm>
            <a:off x="5303520" y="4404525"/>
            <a:ext cx="3666080" cy="328225"/>
            <a:chOff x="5303520" y="4404525"/>
            <a:chExt cx="3666080" cy="328225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56BC1214-56AD-725B-4A74-64C61484F22A}"/>
                </a:ext>
              </a:extLst>
            </p:cNvPr>
            <p:cNvSpPr txBox="1">
              <a:spLocks/>
            </p:cNvSpPr>
            <p:nvPr/>
          </p:nvSpPr>
          <p:spPr>
            <a:xfrm>
              <a:off x="5456903" y="4404525"/>
              <a:ext cx="3489101" cy="20313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en-US" sz="800" b="1" dirty="0">
                  <a:solidFill>
                    <a:srgbClr val="87591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Name of the presenter here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3B8FE2-9280-08D2-B31F-216F17B4D789}"/>
                </a:ext>
              </a:extLst>
            </p:cNvPr>
            <p:cNvSpPr txBox="1"/>
            <p:nvPr/>
          </p:nvSpPr>
          <p:spPr>
            <a:xfrm>
              <a:off x="5303520" y="4532695"/>
              <a:ext cx="36660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00" b="0" i="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Content of this presentation is copyright and responsibility of the author. Permission is required for re-use.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12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863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2026 Melbourne">
      <a:dk1>
        <a:srgbClr val="212D3C"/>
      </a:dk1>
      <a:lt1>
        <a:srgbClr val="FFFFFF"/>
      </a:lt1>
      <a:dk2>
        <a:srgbClr val="2E6883"/>
      </a:dk2>
      <a:lt2>
        <a:srgbClr val="F9E7E3"/>
      </a:lt2>
      <a:accent1>
        <a:srgbClr val="FB8B75"/>
      </a:accent1>
      <a:accent2>
        <a:srgbClr val="DC8171"/>
      </a:accent2>
      <a:accent3>
        <a:srgbClr val="A16D76"/>
      </a:accent3>
      <a:accent4>
        <a:srgbClr val="86580F"/>
      </a:accent4>
      <a:accent5>
        <a:srgbClr val="C88E0D"/>
      </a:accent5>
      <a:accent6>
        <a:srgbClr val="98BFCA"/>
      </a:accent6>
      <a:hlink>
        <a:srgbClr val="2E6883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1396</TotalTime>
  <Words>44</Words>
  <Application>Microsoft Macintosh PowerPoint</Application>
  <PresentationFormat>On-screen Show (16:9)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Office Theme 2013 - 2022</vt:lpstr>
      <vt:lpstr>PowerPoint Presentation</vt:lpstr>
      <vt:lpstr>PowerPoint Presentation</vt:lpstr>
      <vt:lpstr>Conflict of Disclosure</vt:lpstr>
      <vt:lpstr>Learning Objectives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Hollen</dc:creator>
  <cp:lastModifiedBy>Elizabeth Hollen</cp:lastModifiedBy>
  <cp:revision>4</cp:revision>
  <dcterms:created xsi:type="dcterms:W3CDTF">2025-12-15T17:35:29Z</dcterms:created>
  <dcterms:modified xsi:type="dcterms:W3CDTF">2026-02-05T20:38:10Z</dcterms:modified>
</cp:coreProperties>
</file>