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howGuides="1">
      <p:cViewPr varScale="1">
        <p:scale>
          <a:sx n="164" d="100"/>
          <a:sy n="164" d="100"/>
        </p:scale>
        <p:origin x="56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583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58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884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180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34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6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24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51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8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247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20D30-7B4D-D540-BA95-24A27A6092CB}" type="datetimeFigureOut">
              <a:rPr lang="en-US" smtClean="0"/>
              <a:t>8/3/26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F35DA-A13F-4043-84B8-5D42855B1D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6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013E4C-810E-131E-17BD-717F3E05DA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68" y="0"/>
            <a:ext cx="9138532" cy="514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834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29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 2013 - 2022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Hollen</dc:creator>
  <cp:lastModifiedBy>Elizabeth Hollen</cp:lastModifiedBy>
  <cp:revision>9</cp:revision>
  <dcterms:created xsi:type="dcterms:W3CDTF">2024-01-09T16:00:22Z</dcterms:created>
  <dcterms:modified xsi:type="dcterms:W3CDTF">2026-08-03T13:59:24Z</dcterms:modified>
</cp:coreProperties>
</file>