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notesMasterIdLst>
    <p:notesMasterId r:id="rId18"/>
  </p:notesMasterIdLst>
  <p:sldIdLst>
    <p:sldId id="280" r:id="rId2"/>
    <p:sldId id="270" r:id="rId3"/>
    <p:sldId id="271" r:id="rId4"/>
    <p:sldId id="269" r:id="rId5"/>
    <p:sldId id="281" r:id="rId6"/>
    <p:sldId id="282" r:id="rId7"/>
    <p:sldId id="272" r:id="rId8"/>
    <p:sldId id="273" r:id="rId9"/>
    <p:sldId id="283" r:id="rId10"/>
    <p:sldId id="284" r:id="rId11"/>
    <p:sldId id="285" r:id="rId12"/>
    <p:sldId id="286" r:id="rId13"/>
    <p:sldId id="287" r:id="rId14"/>
    <p:sldId id="288" r:id="rId15"/>
    <p:sldId id="289" r:id="rId16"/>
    <p:sldId id="29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a:srgbClr val="006699"/>
    <a:srgbClr val="FF8100"/>
    <a:srgbClr val="FF9300"/>
    <a:srgbClr val="3D4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p:restoredTop sz="94694"/>
  </p:normalViewPr>
  <p:slideViewPr>
    <p:cSldViewPr snapToGrid="0" snapToObjects="1">
      <p:cViewPr varScale="1">
        <p:scale>
          <a:sx n="262" d="100"/>
          <a:sy n="262" d="100"/>
        </p:scale>
        <p:origin x="208" y="504"/>
      </p:cViewPr>
      <p:guideLst/>
    </p:cSldViewPr>
  </p:slideViewPr>
  <p:notesTextViewPr>
    <p:cViewPr>
      <p:scale>
        <a:sx n="1" d="1"/>
        <a:sy n="1" d="1"/>
      </p:scale>
      <p:origin x="0" y="0"/>
    </p:cViewPr>
  </p:notesTextViewPr>
  <p:sorterViewPr>
    <p:cViewPr>
      <p:scale>
        <a:sx n="177" d="100"/>
        <a:sy n="17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5D1A3-FC77-B148-AB62-DD9ADF184F81}" type="datetimeFigureOut">
              <a:rPr lang="en-US" smtClean="0"/>
              <a:t>4/21/23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A73C9-1D5B-3A45-A440-0B0CA7060571}" type="slidenum">
              <a:rPr lang="en-US" smtClean="0"/>
              <a:t>‹#›</a:t>
            </a:fld>
            <a:endParaRPr lang="en-US"/>
          </a:p>
        </p:txBody>
      </p:sp>
    </p:spTree>
    <p:extLst>
      <p:ext uri="{BB962C8B-B14F-4D97-AF65-F5344CB8AC3E}">
        <p14:creationId xmlns:p14="http://schemas.microsoft.com/office/powerpoint/2010/main" val="12309930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lIns="0" rIns="0" anchor="b">
            <a:normAutofit/>
          </a:bodyPr>
          <a:lstStyle>
            <a:lvl1pPr algn="l">
              <a:lnSpc>
                <a:spcPct val="100000"/>
              </a:lnSpc>
              <a:defRPr sz="3600" spc="-38" baseline="0">
                <a:solidFill>
                  <a:schemeClr val="bg2">
                    <a:lumMod val="25000"/>
                  </a:schemeClr>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825038" y="3341716"/>
            <a:ext cx="7543800" cy="857250"/>
          </a:xfrm>
        </p:spPr>
        <p:txBody>
          <a:bodyPr lIns="18288" rIns="0">
            <a:normAutofit/>
          </a:bodyPr>
          <a:lstStyle>
            <a:lvl1pPr marL="0" indent="0" algn="l">
              <a:buNone/>
              <a:defRPr sz="1400" cap="all" spc="150" baseline="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rgbClr val="3D4A59"/>
                </a:solidFill>
              </a:defRPr>
            </a:lvl1pPr>
          </a:lstStyle>
          <a:p>
            <a:fld id="{BEDA59C4-7065-6542-A94D-C2C4BB7FF0A9}" type="slidenum">
              <a:rPr lang="en-US" smtClean="0"/>
              <a:pPr/>
              <a:t>‹#›</a:t>
            </a:fld>
            <a:endParaRPr lang="en-US" dirty="0"/>
          </a:p>
        </p:txBody>
      </p:sp>
      <p:cxnSp>
        <p:nvCxnSpPr>
          <p:cNvPr id="9" name="Straight Connector 8"/>
          <p:cNvCxnSpPr>
            <a:cxnSpLocks/>
          </p:cNvCxnSpPr>
          <p:nvPr/>
        </p:nvCxnSpPr>
        <p:spPr>
          <a:xfrm>
            <a:off x="822960" y="3257550"/>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955B6BF-E803-1EE1-D7AA-5CF694E15FE5}"/>
              </a:ext>
            </a:extLst>
          </p:cNvPr>
          <p:cNvPicPr>
            <a:picLocks noChangeAspect="1"/>
          </p:cNvPicPr>
          <p:nvPr userDrawn="1"/>
        </p:nvPicPr>
        <p:blipFill>
          <a:blip r:embed="rId2"/>
          <a:stretch>
            <a:fillRect/>
          </a:stretch>
        </p:blipFill>
        <p:spPr>
          <a:xfrm>
            <a:off x="285231" y="4928547"/>
            <a:ext cx="3337480" cy="96106"/>
          </a:xfrm>
          <a:prstGeom prst="rect">
            <a:avLst/>
          </a:prstGeom>
        </p:spPr>
      </p:pic>
      <p:pic>
        <p:nvPicPr>
          <p:cNvPr id="10" name="Picture 9">
            <a:extLst>
              <a:ext uri="{FF2B5EF4-FFF2-40B4-BE49-F238E27FC236}">
                <a16:creationId xmlns:a16="http://schemas.microsoft.com/office/drawing/2014/main" id="{66F9D774-80EF-4D38-955C-66973229A35B}"/>
              </a:ext>
            </a:extLst>
          </p:cNvPr>
          <p:cNvPicPr>
            <a:picLocks noChangeAspect="1"/>
          </p:cNvPicPr>
          <p:nvPr userDrawn="1"/>
        </p:nvPicPr>
        <p:blipFill>
          <a:blip r:embed="rId3"/>
          <a:stretch>
            <a:fillRect/>
          </a:stretch>
        </p:blipFill>
        <p:spPr>
          <a:xfrm>
            <a:off x="650904" y="914454"/>
            <a:ext cx="4572000" cy="850870"/>
          </a:xfrm>
          <a:prstGeom prst="rect">
            <a:avLst/>
          </a:prstGeom>
        </p:spPr>
      </p:pic>
    </p:spTree>
    <p:extLst>
      <p:ext uri="{BB962C8B-B14F-4D97-AF65-F5344CB8AC3E}">
        <p14:creationId xmlns:p14="http://schemas.microsoft.com/office/powerpoint/2010/main" val="153109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marL="174625" indent="-174625">
              <a:buSzPct val="125000"/>
              <a:buFont typeface="Arial" panose="020B0604020202020204" pitchFamily="34" charset="0"/>
              <a:buChar char="•"/>
              <a:tabLst/>
              <a:defRPr sz="1800">
                <a:latin typeface="+mn-lt"/>
              </a:defRPr>
            </a:lvl1pPr>
            <a:lvl2pPr marL="404813" indent="-176213">
              <a:buClr>
                <a:srgbClr val="006699"/>
              </a:buClr>
              <a:buSzPct val="120000"/>
              <a:buFont typeface="Arial" panose="020B0604020202020204" pitchFamily="34" charset="0"/>
              <a:buChar char="•"/>
              <a:tabLst/>
              <a:defRPr sz="1400">
                <a:latin typeface="+mn-lt"/>
              </a:defRPr>
            </a:lvl2pPr>
            <a:lvl3pPr marL="519113" indent="-114300">
              <a:buClr>
                <a:srgbClr val="006699"/>
              </a:buClr>
              <a:buSzPct val="120000"/>
              <a:buFont typeface="Arial" panose="020B0604020202020204" pitchFamily="34" charset="0"/>
              <a:buChar char="•"/>
              <a:tabLst/>
              <a:defRPr sz="1200">
                <a:latin typeface="+mn-lt"/>
              </a:defRPr>
            </a:lvl3pPr>
            <a:lvl4pPr marL="687388" indent="-114300">
              <a:buClr>
                <a:srgbClr val="006699"/>
              </a:buClr>
              <a:buSzPct val="120000"/>
              <a:buFont typeface="Arial" panose="020B0604020202020204" pitchFamily="34" charset="0"/>
              <a:buChar char="•"/>
              <a:tabLst/>
              <a:defRPr>
                <a:latin typeface="+mn-lt"/>
              </a:defRPr>
            </a:lvl4pPr>
            <a:lvl5pPr marL="863600" indent="-114300">
              <a:buClr>
                <a:srgbClr val="006699"/>
              </a:buClr>
              <a:buSzPct val="12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283742" y="4824924"/>
            <a:ext cx="575027" cy="273844"/>
          </a:xfrm>
        </p:spPr>
        <p:txBody>
          <a:bodyPr/>
          <a:lstStyle>
            <a:lvl1pPr>
              <a:defRPr>
                <a:solidFill>
                  <a:srgbClr val="3D4A59"/>
                </a:solidFill>
              </a:defRPr>
            </a:lvl1pPr>
          </a:lstStyle>
          <a:p>
            <a:fld id="{BEDA59C4-7065-6542-A94D-C2C4BB7FF0A9}" type="slidenum">
              <a:rPr lang="en-US" smtClean="0"/>
              <a:pPr/>
              <a:t>‹#›</a:t>
            </a:fld>
            <a:endParaRPr lang="en-US" dirty="0"/>
          </a:p>
        </p:txBody>
      </p:sp>
    </p:spTree>
    <p:extLst>
      <p:ext uri="{BB962C8B-B14F-4D97-AF65-F5344CB8AC3E}">
        <p14:creationId xmlns:p14="http://schemas.microsoft.com/office/powerpoint/2010/main" val="295583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BEDA59C4-7065-6542-A94D-C2C4BB7FF0A9}" type="slidenum">
              <a:rPr lang="en-US" smtClean="0"/>
              <a:t>‹#›</a:t>
            </a:fld>
            <a:endParaRPr lang="en-US"/>
          </a:p>
        </p:txBody>
      </p:sp>
    </p:spTree>
    <p:extLst>
      <p:ext uri="{BB962C8B-B14F-4D97-AF65-F5344CB8AC3E}">
        <p14:creationId xmlns:p14="http://schemas.microsoft.com/office/powerpoint/2010/main" val="359646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BEDA59C4-7065-6542-A94D-C2C4BB7FF0A9}" type="slidenum">
              <a:rPr lang="en-US" smtClean="0"/>
              <a:t>‹#›</a:t>
            </a:fld>
            <a:endParaRPr lang="en-US"/>
          </a:p>
        </p:txBody>
      </p:sp>
    </p:spTree>
    <p:extLst>
      <p:ext uri="{BB962C8B-B14F-4D97-AF65-F5344CB8AC3E}">
        <p14:creationId xmlns:p14="http://schemas.microsoft.com/office/powerpoint/2010/main" val="1428438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0" tIns="45720" rIns="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83742" y="4824924"/>
            <a:ext cx="575027" cy="273844"/>
          </a:xfrm>
          <a:prstGeom prst="rect">
            <a:avLst/>
          </a:prstGeom>
        </p:spPr>
        <p:txBody>
          <a:bodyPr vert="horz" lIns="91440" tIns="45720" rIns="91440" bIns="45720" rtlCol="0" anchor="ctr"/>
          <a:lstStyle>
            <a:lvl1pPr algn="r">
              <a:defRPr sz="788">
                <a:solidFill>
                  <a:srgbClr val="3D4A59"/>
                </a:solidFill>
              </a:defRPr>
            </a:lvl1pPr>
          </a:lstStyle>
          <a:p>
            <a:fld id="{BEDA59C4-7065-6542-A94D-C2C4BB7FF0A9}" type="slidenum">
              <a:rPr lang="en-US" smtClean="0"/>
              <a:pPr/>
              <a:t>‹#›</a:t>
            </a:fld>
            <a:endParaRPr lang="en-US" dirty="0"/>
          </a:p>
        </p:txBody>
      </p:sp>
      <p:cxnSp>
        <p:nvCxnSpPr>
          <p:cNvPr id="10" name="Straight Connector 9"/>
          <p:cNvCxnSpPr>
            <a:cxnSpLocks/>
          </p:cNvCxnSpPr>
          <p:nvPr/>
        </p:nvCxnSpPr>
        <p:spPr>
          <a:xfrm>
            <a:off x="822960" y="1303384"/>
            <a:ext cx="754740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FDD0EC7-A56F-5D57-E0D4-C4975835902C}"/>
              </a:ext>
            </a:extLst>
          </p:cNvPr>
          <p:cNvPicPr>
            <a:picLocks noChangeAspect="1"/>
          </p:cNvPicPr>
          <p:nvPr userDrawn="1"/>
        </p:nvPicPr>
        <p:blipFill>
          <a:blip r:embed="rId6"/>
          <a:stretch>
            <a:fillRect/>
          </a:stretch>
        </p:blipFill>
        <p:spPr>
          <a:xfrm>
            <a:off x="285231" y="4928547"/>
            <a:ext cx="3337480" cy="96106"/>
          </a:xfrm>
          <a:prstGeom prst="rect">
            <a:avLst/>
          </a:prstGeom>
        </p:spPr>
      </p:pic>
      <p:pic>
        <p:nvPicPr>
          <p:cNvPr id="9" name="Picture 8">
            <a:extLst>
              <a:ext uri="{FF2B5EF4-FFF2-40B4-BE49-F238E27FC236}">
                <a16:creationId xmlns:a16="http://schemas.microsoft.com/office/drawing/2014/main" id="{31094874-2240-2680-5F5C-805453564367}"/>
              </a:ext>
            </a:extLst>
          </p:cNvPr>
          <p:cNvPicPr>
            <a:picLocks noChangeAspect="1"/>
          </p:cNvPicPr>
          <p:nvPr userDrawn="1"/>
        </p:nvPicPr>
        <p:blipFill>
          <a:blip r:embed="rId7"/>
          <a:stretch>
            <a:fillRect/>
          </a:stretch>
        </p:blipFill>
        <p:spPr>
          <a:xfrm>
            <a:off x="7869799" y="263379"/>
            <a:ext cx="913306" cy="355175"/>
          </a:xfrm>
          <a:prstGeom prst="rect">
            <a:avLst/>
          </a:prstGeom>
        </p:spPr>
      </p:pic>
    </p:spTree>
    <p:extLst>
      <p:ext uri="{BB962C8B-B14F-4D97-AF65-F5344CB8AC3E}">
        <p14:creationId xmlns:p14="http://schemas.microsoft.com/office/powerpoint/2010/main" val="2317950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Lst>
  <p:hf hdr="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174625" indent="-174625" algn="l" defTabSz="685800" rtl="0" eaLnBrk="1" latinLnBrk="0" hangingPunct="1">
        <a:lnSpc>
          <a:spcPct val="90000"/>
        </a:lnSpc>
        <a:spcBef>
          <a:spcPts val="900"/>
        </a:spcBef>
        <a:spcAft>
          <a:spcPts val="150"/>
        </a:spcAft>
        <a:buClr>
          <a:schemeClr val="accent1"/>
        </a:buClr>
        <a:buSzPct val="125000"/>
        <a:buFont typeface="Arial" panose="020B0604020202020204" pitchFamily="34" charset="0"/>
        <a:buChar char="•"/>
        <a:tabLst/>
        <a:defRPr sz="1800" kern="1200">
          <a:solidFill>
            <a:schemeClr val="tx1">
              <a:lumMod val="75000"/>
              <a:lumOff val="25000"/>
            </a:schemeClr>
          </a:solidFill>
          <a:latin typeface="+mn-lt"/>
          <a:ea typeface="+mn-ea"/>
          <a:cs typeface="+mn-cs"/>
        </a:defRPr>
      </a:lvl1pPr>
      <a:lvl2pPr marL="342900" indent="-168275" algn="l" defTabSz="685800" rtl="0" eaLnBrk="1" latinLnBrk="0" hangingPunct="1">
        <a:lnSpc>
          <a:spcPct val="90000"/>
        </a:lnSpc>
        <a:spcBef>
          <a:spcPts val="150"/>
        </a:spcBef>
        <a:spcAft>
          <a:spcPts val="300"/>
        </a:spcAft>
        <a:buClr>
          <a:srgbClr val="006699"/>
        </a:buClr>
        <a:buSzPct val="120000"/>
        <a:buFont typeface="Arial" panose="020B0604020202020204" pitchFamily="34" charset="0"/>
        <a:buChar char="•"/>
        <a:tabLst/>
        <a:defRPr sz="1400" kern="1200">
          <a:solidFill>
            <a:schemeClr val="tx1">
              <a:lumMod val="65000"/>
              <a:lumOff val="35000"/>
            </a:schemeClr>
          </a:solidFill>
          <a:latin typeface="+mn-lt"/>
          <a:ea typeface="+mn-ea"/>
          <a:cs typeface="+mn-cs"/>
        </a:defRPr>
      </a:lvl2pPr>
      <a:lvl3pPr marL="458788" indent="-115888" algn="l" defTabSz="685800" rtl="0" eaLnBrk="1" latinLnBrk="0" hangingPunct="1">
        <a:lnSpc>
          <a:spcPct val="90000"/>
        </a:lnSpc>
        <a:spcBef>
          <a:spcPts val="150"/>
        </a:spcBef>
        <a:spcAft>
          <a:spcPts val="300"/>
        </a:spcAft>
        <a:buClr>
          <a:srgbClr val="006699"/>
        </a:buClr>
        <a:buSzPct val="120000"/>
        <a:buFont typeface="Arial" panose="020B0604020202020204" pitchFamily="34" charset="0"/>
        <a:buChar char="•"/>
        <a:tabLst/>
        <a:defRPr sz="1200" kern="1200">
          <a:solidFill>
            <a:schemeClr val="tx1">
              <a:lumMod val="65000"/>
              <a:lumOff val="35000"/>
            </a:schemeClr>
          </a:solidFill>
          <a:latin typeface="+mn-lt"/>
          <a:ea typeface="+mn-ea"/>
          <a:cs typeface="+mn-cs"/>
        </a:defRPr>
      </a:lvl3pPr>
      <a:lvl4pPr marL="573088" indent="-114300" algn="l" defTabSz="685800" rtl="0" eaLnBrk="1" latinLnBrk="0" hangingPunct="1">
        <a:lnSpc>
          <a:spcPct val="90000"/>
        </a:lnSpc>
        <a:spcBef>
          <a:spcPts val="150"/>
        </a:spcBef>
        <a:spcAft>
          <a:spcPts val="300"/>
        </a:spcAft>
        <a:buClr>
          <a:srgbClr val="006699"/>
        </a:buClr>
        <a:buSzPct val="120000"/>
        <a:buFont typeface="Arial" panose="020B0604020202020204" pitchFamily="34" charset="0"/>
        <a:buChar char="•"/>
        <a:tabLst/>
        <a:defRPr sz="1050" kern="1200">
          <a:solidFill>
            <a:schemeClr val="tx1">
              <a:lumMod val="65000"/>
              <a:lumOff val="35000"/>
            </a:schemeClr>
          </a:solidFill>
          <a:latin typeface="+mn-lt"/>
          <a:ea typeface="+mn-ea"/>
          <a:cs typeface="+mn-cs"/>
        </a:defRPr>
      </a:lvl4pPr>
      <a:lvl5pPr marL="749300" indent="-114300" algn="l" defTabSz="685800" rtl="0" eaLnBrk="1" latinLnBrk="0" hangingPunct="1">
        <a:lnSpc>
          <a:spcPct val="90000"/>
        </a:lnSpc>
        <a:spcBef>
          <a:spcPts val="150"/>
        </a:spcBef>
        <a:spcAft>
          <a:spcPts val="300"/>
        </a:spcAft>
        <a:buClr>
          <a:srgbClr val="006699"/>
        </a:buClr>
        <a:buSzPct val="120000"/>
        <a:buFont typeface="Arial" panose="020B0604020202020204" pitchFamily="34" charset="0"/>
        <a:buChar char="•"/>
        <a:tabLst/>
        <a:defRPr sz="1050" kern="1200">
          <a:solidFill>
            <a:schemeClr val="tx1">
              <a:lumMod val="65000"/>
              <a:lumOff val="3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nedu@mascc.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8B2F-E756-0DFF-EE2E-876AC5FA520F}"/>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467E8657-7386-E9B8-9667-C58AEFBE6E25}"/>
              </a:ext>
            </a:extLst>
          </p:cNvPr>
          <p:cNvSpPr>
            <a:spLocks noGrp="1"/>
          </p:cNvSpPr>
          <p:nvPr>
            <p:ph idx="1"/>
          </p:nvPr>
        </p:nvSpPr>
        <p:spPr/>
        <p:txBody>
          <a:bodyPr>
            <a:normAutofit/>
          </a:bodyPr>
          <a:lstStyle/>
          <a:p>
            <a:r>
              <a:rPr lang="en-US" sz="1400" dirty="0"/>
              <a:t>Please complete and submit this template to </a:t>
            </a:r>
            <a:r>
              <a:rPr lang="en-US" sz="1400" dirty="0" err="1"/>
              <a:t>Ruxandra</a:t>
            </a:r>
            <a:r>
              <a:rPr lang="en-US" sz="1400" dirty="0"/>
              <a:t> at </a:t>
            </a:r>
            <a:r>
              <a:rPr lang="en-US" sz="1400" dirty="0" err="1">
                <a:hlinkClick r:id="rId2"/>
              </a:rPr>
              <a:t>rnedu@mascc.org</a:t>
            </a:r>
            <a:r>
              <a:rPr lang="en-US" sz="1400" dirty="0">
                <a:hlinkClick r:id="rId2"/>
              </a:rPr>
              <a:t> </a:t>
            </a:r>
            <a:r>
              <a:rPr lang="en-US" sz="1400" dirty="0"/>
              <a:t>at the time at which your guideline is approved for publication. </a:t>
            </a:r>
          </a:p>
          <a:p>
            <a:r>
              <a:rPr lang="en-US" sz="1400" dirty="0">
                <a:solidFill>
                  <a:srgbClr val="006699"/>
                </a:solidFill>
              </a:rPr>
              <a:t>IMPORTANT: </a:t>
            </a:r>
            <a:r>
              <a:rPr lang="en-US" sz="1400" dirty="0"/>
              <a:t>In order to standardize the layout and format of all MASCC guideline slides, please do NOT alter the fonts, colors, slide layout, or other formatting options. We can assist you if you require a custom slide format.</a:t>
            </a:r>
          </a:p>
          <a:p>
            <a:r>
              <a:rPr lang="en-US" sz="1400" dirty="0"/>
              <a:t>Please include ONE of the two provided options for summarizing your levels of evidence and grading of recommendations.</a:t>
            </a:r>
          </a:p>
        </p:txBody>
      </p:sp>
      <p:sp>
        <p:nvSpPr>
          <p:cNvPr id="4" name="Slide Number Placeholder 3">
            <a:extLst>
              <a:ext uri="{FF2B5EF4-FFF2-40B4-BE49-F238E27FC236}">
                <a16:creationId xmlns:a16="http://schemas.microsoft.com/office/drawing/2014/main" id="{50C51970-C5B1-9543-56E8-A97E49C55D01}"/>
              </a:ext>
            </a:extLst>
          </p:cNvPr>
          <p:cNvSpPr>
            <a:spLocks noGrp="1"/>
          </p:cNvSpPr>
          <p:nvPr>
            <p:ph type="sldNum" sz="quarter" idx="12"/>
          </p:nvPr>
        </p:nvSpPr>
        <p:spPr/>
        <p:txBody>
          <a:bodyPr/>
          <a:lstStyle/>
          <a:p>
            <a:fld id="{BEDA59C4-7065-6542-A94D-C2C4BB7FF0A9}" type="slidenum">
              <a:rPr lang="en-US" smtClean="0"/>
              <a:pPr/>
              <a:t>1</a:t>
            </a:fld>
            <a:endParaRPr lang="en-US" dirty="0"/>
          </a:p>
        </p:txBody>
      </p:sp>
      <p:sp>
        <p:nvSpPr>
          <p:cNvPr id="5" name="Footer Placeholder 4">
            <a:extLst>
              <a:ext uri="{FF2B5EF4-FFF2-40B4-BE49-F238E27FC236}">
                <a16:creationId xmlns:a16="http://schemas.microsoft.com/office/drawing/2014/main" id="{76DA8AD4-0CFA-77C6-94C9-5A70CE5EC8E1}"/>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
        <p:nvSpPr>
          <p:cNvPr id="7" name="TextBox 6">
            <a:extLst>
              <a:ext uri="{FF2B5EF4-FFF2-40B4-BE49-F238E27FC236}">
                <a16:creationId xmlns:a16="http://schemas.microsoft.com/office/drawing/2014/main" id="{C4118A16-5C65-8CDC-B527-642A4115C41B}"/>
              </a:ext>
            </a:extLst>
          </p:cNvPr>
          <p:cNvSpPr txBox="1"/>
          <p:nvPr/>
        </p:nvSpPr>
        <p:spPr>
          <a:xfrm>
            <a:off x="6142328" y="4252268"/>
            <a:ext cx="1997242" cy="461665"/>
          </a:xfrm>
          <a:prstGeom prst="rect">
            <a:avLst/>
          </a:prstGeom>
          <a:solidFill>
            <a:srgbClr val="76D6FF">
              <a:alpha val="19969"/>
            </a:srgbClr>
          </a:solidFill>
          <a:ln>
            <a:solidFill>
              <a:schemeClr val="tx1">
                <a:lumMod val="50000"/>
                <a:lumOff val="50000"/>
              </a:schemeClr>
            </a:solidFill>
          </a:ln>
        </p:spPr>
        <p:txBody>
          <a:bodyPr wrap="square" rtlCol="0">
            <a:spAutoFit/>
          </a:bodyPr>
          <a:lstStyle/>
          <a:p>
            <a:r>
              <a:rPr lang="en-US" sz="800" dirty="0">
                <a:solidFill>
                  <a:schemeClr val="accent1">
                    <a:lumMod val="75000"/>
                  </a:schemeClr>
                </a:solidFill>
              </a:rPr>
              <a:t>Fill out the name of the Study Group in this footer with the version date.  </a:t>
            </a:r>
          </a:p>
          <a:p>
            <a:r>
              <a:rPr lang="en-US" sz="800" dirty="0">
                <a:solidFill>
                  <a:schemeClr val="accent1">
                    <a:lumMod val="75000"/>
                  </a:schemeClr>
                </a:solidFill>
              </a:rPr>
              <a:t>Copy and paste this on each slide.</a:t>
            </a:r>
          </a:p>
        </p:txBody>
      </p:sp>
      <p:sp>
        <p:nvSpPr>
          <p:cNvPr id="11" name="Bent Arrow 10">
            <a:extLst>
              <a:ext uri="{FF2B5EF4-FFF2-40B4-BE49-F238E27FC236}">
                <a16:creationId xmlns:a16="http://schemas.microsoft.com/office/drawing/2014/main" id="{10AEEA98-AD96-B64A-6C4C-7E846C315DA8}"/>
              </a:ext>
            </a:extLst>
          </p:cNvPr>
          <p:cNvSpPr/>
          <p:nvPr/>
        </p:nvSpPr>
        <p:spPr>
          <a:xfrm rot="16200000" flipH="1">
            <a:off x="5801922" y="4389945"/>
            <a:ext cx="300207" cy="3204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25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DAD3-1414-EFB8-74D6-EDE3DA1F5F8A}"/>
              </a:ext>
            </a:extLst>
          </p:cNvPr>
          <p:cNvSpPr>
            <a:spLocks noGrp="1"/>
          </p:cNvSpPr>
          <p:nvPr>
            <p:ph type="title"/>
          </p:nvPr>
        </p:nvSpPr>
        <p:spPr/>
        <p:txBody>
          <a:bodyPr/>
          <a:lstStyle/>
          <a:p>
            <a:r>
              <a:rPr lang="en-US" dirty="0"/>
              <a:t>Levels of Evidence</a:t>
            </a:r>
          </a:p>
        </p:txBody>
      </p:sp>
      <p:sp>
        <p:nvSpPr>
          <p:cNvPr id="4" name="Slide Number Placeholder 3">
            <a:extLst>
              <a:ext uri="{FF2B5EF4-FFF2-40B4-BE49-F238E27FC236}">
                <a16:creationId xmlns:a16="http://schemas.microsoft.com/office/drawing/2014/main" id="{AC4EE63C-5A4C-6BBA-BFC4-5118A5B9562D}"/>
              </a:ext>
            </a:extLst>
          </p:cNvPr>
          <p:cNvSpPr>
            <a:spLocks noGrp="1"/>
          </p:cNvSpPr>
          <p:nvPr>
            <p:ph type="sldNum" sz="quarter" idx="12"/>
          </p:nvPr>
        </p:nvSpPr>
        <p:spPr/>
        <p:txBody>
          <a:bodyPr/>
          <a:lstStyle/>
          <a:p>
            <a:fld id="{BEDA59C4-7065-6542-A94D-C2C4BB7FF0A9}" type="slidenum">
              <a:rPr lang="en-US" smtClean="0"/>
              <a:pPr/>
              <a:t>10</a:t>
            </a:fld>
            <a:endParaRPr lang="en-US"/>
          </a:p>
        </p:txBody>
      </p:sp>
      <p:graphicFrame>
        <p:nvGraphicFramePr>
          <p:cNvPr id="6" name="Table 4">
            <a:extLst>
              <a:ext uri="{FF2B5EF4-FFF2-40B4-BE49-F238E27FC236}">
                <a16:creationId xmlns:a16="http://schemas.microsoft.com/office/drawing/2014/main" id="{62A2D922-70BF-B6FF-1FB2-E4070E7E5C0A}"/>
              </a:ext>
            </a:extLst>
          </p:cNvPr>
          <p:cNvGraphicFramePr>
            <a:graphicFrameLocks noGrp="1"/>
          </p:cNvGraphicFramePr>
          <p:nvPr>
            <p:ph idx="1"/>
            <p:extLst>
              <p:ext uri="{D42A27DB-BD31-4B8C-83A1-F6EECF244321}">
                <p14:modId xmlns:p14="http://schemas.microsoft.com/office/powerpoint/2010/main" val="4079248232"/>
              </p:ext>
            </p:extLst>
          </p:nvPr>
        </p:nvGraphicFramePr>
        <p:xfrm>
          <a:off x="822324" y="1384300"/>
          <a:ext cx="7554509" cy="3114089"/>
        </p:xfrm>
        <a:graphic>
          <a:graphicData uri="http://schemas.openxmlformats.org/drawingml/2006/table">
            <a:tbl>
              <a:tblPr firstRow="1" bandRow="1">
                <a:tableStyleId>{5C22544A-7EE6-4342-B048-85BDC9FD1C3A}</a:tableStyleId>
              </a:tblPr>
              <a:tblGrid>
                <a:gridCol w="880352">
                  <a:extLst>
                    <a:ext uri="{9D8B030D-6E8A-4147-A177-3AD203B41FA5}">
                      <a16:colId xmlns:a16="http://schemas.microsoft.com/office/drawing/2014/main" val="3586389646"/>
                    </a:ext>
                  </a:extLst>
                </a:gridCol>
                <a:gridCol w="6674157">
                  <a:extLst>
                    <a:ext uri="{9D8B030D-6E8A-4147-A177-3AD203B41FA5}">
                      <a16:colId xmlns:a16="http://schemas.microsoft.com/office/drawing/2014/main" val="3487534201"/>
                    </a:ext>
                  </a:extLst>
                </a:gridCol>
              </a:tblGrid>
              <a:tr h="264987">
                <a:tc>
                  <a:txBody>
                    <a:bodyPr/>
                    <a:lstStyle/>
                    <a:p>
                      <a:pPr algn="ctr"/>
                      <a:r>
                        <a:rPr lang="en-GB" sz="1400" b="0" dirty="0"/>
                        <a:t>Level</a:t>
                      </a:r>
                    </a:p>
                  </a:txBody>
                  <a:tcPr marL="59247" marR="59247" marT="29624" marB="29624" anchor="ctr"/>
                </a:tc>
                <a:tc>
                  <a:txBody>
                    <a:bodyPr/>
                    <a:lstStyle/>
                    <a:p>
                      <a:r>
                        <a:rPr lang="en-GB" sz="1400" b="0" dirty="0"/>
                        <a:t>Description</a:t>
                      </a:r>
                    </a:p>
                  </a:txBody>
                  <a:tcPr marL="59247" marR="59247" marT="29624" marB="29624" anchor="ctr"/>
                </a:tc>
                <a:extLst>
                  <a:ext uri="{0D108BD9-81ED-4DB2-BD59-A6C34878D82A}">
                    <a16:rowId xmlns:a16="http://schemas.microsoft.com/office/drawing/2014/main" val="3712414019"/>
                  </a:ext>
                </a:extLst>
              </a:tr>
              <a:tr h="849809">
                <a:tc>
                  <a:txBody>
                    <a:bodyPr/>
                    <a:lstStyle/>
                    <a:p>
                      <a:pPr algn="ctr"/>
                      <a:r>
                        <a:rPr lang="en-GB" sz="1400" dirty="0">
                          <a:latin typeface="+mj-lt"/>
                        </a:rPr>
                        <a:t>I</a:t>
                      </a:r>
                    </a:p>
                  </a:txBody>
                  <a:tcPr marL="59247" marR="59247" marT="29624" marB="29624" anchor="ctr"/>
                </a:tc>
                <a:tc>
                  <a:txBody>
                    <a:bodyPr/>
                    <a:lstStyle/>
                    <a:p>
                      <a:r>
                        <a:rPr lang="en-GB" sz="1400" dirty="0">
                          <a:latin typeface="+mn-lt"/>
                        </a:rPr>
                        <a:t>Evidence from at least one large randomized, controlled trial of good methodological quality (low potential for bias) or meta-analyses of well- conducted randomized trials without heterogeneity.</a:t>
                      </a:r>
                    </a:p>
                  </a:txBody>
                  <a:tcPr marL="59247" marR="59247" marT="29624" marB="29624" anchor="ctr"/>
                </a:tc>
                <a:extLst>
                  <a:ext uri="{0D108BD9-81ED-4DB2-BD59-A6C34878D82A}">
                    <a16:rowId xmlns:a16="http://schemas.microsoft.com/office/drawing/2014/main" val="3243553324"/>
                  </a:ext>
                </a:extLst>
              </a:tr>
              <a:tr h="772511">
                <a:tc>
                  <a:txBody>
                    <a:bodyPr/>
                    <a:lstStyle/>
                    <a:p>
                      <a:pPr algn="ctr"/>
                      <a:r>
                        <a:rPr lang="en-GB" sz="1400" dirty="0">
                          <a:latin typeface="+mj-lt"/>
                        </a:rPr>
                        <a:t>II </a:t>
                      </a:r>
                    </a:p>
                  </a:txBody>
                  <a:tcPr marL="59247" marR="59247" marT="29624" marB="29624" anchor="ctr"/>
                </a:tc>
                <a:tc>
                  <a:txBody>
                    <a:bodyPr/>
                    <a:lstStyle/>
                    <a:p>
                      <a:r>
                        <a:rPr lang="en-GB" sz="1400" dirty="0">
                          <a:latin typeface="+mn-lt"/>
                        </a:rPr>
                        <a:t>Small randomized trials or large randomized trials with a suspicion of bias (lower methodological quality) or meta-analyses of such trials or of trials with demonstrated heterogeneity.</a:t>
                      </a:r>
                    </a:p>
                  </a:txBody>
                  <a:tcPr marL="59247" marR="59247" marT="29624" marB="29624" anchor="ctr"/>
                </a:tc>
                <a:extLst>
                  <a:ext uri="{0D108BD9-81ED-4DB2-BD59-A6C34878D82A}">
                    <a16:rowId xmlns:a16="http://schemas.microsoft.com/office/drawing/2014/main" val="733722550"/>
                  </a:ext>
                </a:extLst>
              </a:tr>
              <a:tr h="406387">
                <a:tc>
                  <a:txBody>
                    <a:bodyPr/>
                    <a:lstStyle/>
                    <a:p>
                      <a:pPr algn="ctr"/>
                      <a:r>
                        <a:rPr lang="en-GB" sz="1400" dirty="0">
                          <a:latin typeface="+mj-lt"/>
                        </a:rPr>
                        <a:t>III  </a:t>
                      </a:r>
                    </a:p>
                  </a:txBody>
                  <a:tcPr marL="59247" marR="59247" marT="29624" marB="29624" anchor="ctr"/>
                </a:tc>
                <a:tc>
                  <a:txBody>
                    <a:bodyPr/>
                    <a:lstStyle/>
                    <a:p>
                      <a:r>
                        <a:rPr lang="en-GB" sz="1400" dirty="0">
                          <a:latin typeface="+mn-lt"/>
                        </a:rPr>
                        <a:t>Prospective cohort studies.</a:t>
                      </a:r>
                    </a:p>
                  </a:txBody>
                  <a:tcPr marL="59247" marR="59247" marT="29624" marB="29624" anchor="ctr"/>
                </a:tc>
                <a:extLst>
                  <a:ext uri="{0D108BD9-81ED-4DB2-BD59-A6C34878D82A}">
                    <a16:rowId xmlns:a16="http://schemas.microsoft.com/office/drawing/2014/main" val="4011655210"/>
                  </a:ext>
                </a:extLst>
              </a:tr>
              <a:tr h="406387">
                <a:tc>
                  <a:txBody>
                    <a:bodyPr/>
                    <a:lstStyle/>
                    <a:p>
                      <a:pPr algn="ctr"/>
                      <a:r>
                        <a:rPr lang="en-GB" sz="1400" dirty="0">
                          <a:latin typeface="+mj-lt"/>
                        </a:rPr>
                        <a:t>IV </a:t>
                      </a:r>
                    </a:p>
                  </a:txBody>
                  <a:tcPr marL="59247" marR="59247" marT="29624" marB="29624" anchor="ctr"/>
                </a:tc>
                <a:tc>
                  <a:txBody>
                    <a:bodyPr/>
                    <a:lstStyle/>
                    <a:p>
                      <a:r>
                        <a:rPr lang="en-GB" sz="1400" dirty="0">
                          <a:latin typeface="+mn-lt"/>
                        </a:rPr>
                        <a:t>Retrospective cohort studies or case-control studies.</a:t>
                      </a:r>
                    </a:p>
                  </a:txBody>
                  <a:tcPr marL="59247" marR="59247" marT="29624" marB="29624" anchor="ctr"/>
                </a:tc>
                <a:extLst>
                  <a:ext uri="{0D108BD9-81ED-4DB2-BD59-A6C34878D82A}">
                    <a16:rowId xmlns:a16="http://schemas.microsoft.com/office/drawing/2014/main" val="2585573983"/>
                  </a:ext>
                </a:extLst>
              </a:tr>
              <a:tr h="406387">
                <a:tc>
                  <a:txBody>
                    <a:bodyPr/>
                    <a:lstStyle/>
                    <a:p>
                      <a:pPr algn="ctr"/>
                      <a:r>
                        <a:rPr lang="en-GB" sz="1400" dirty="0">
                          <a:latin typeface="+mj-lt"/>
                        </a:rPr>
                        <a:t>V </a:t>
                      </a:r>
                    </a:p>
                  </a:txBody>
                  <a:tcPr marL="59247" marR="59247" marT="29624" marB="29624" anchor="ctr"/>
                </a:tc>
                <a:tc>
                  <a:txBody>
                    <a:bodyPr/>
                    <a:lstStyle/>
                    <a:p>
                      <a:r>
                        <a:rPr lang="en-GB" sz="1400" dirty="0">
                          <a:latin typeface="+mn-lt"/>
                        </a:rPr>
                        <a:t>Studies without control group, case reports, expert opinions.</a:t>
                      </a:r>
                    </a:p>
                  </a:txBody>
                  <a:tcPr marL="59247" marR="59247" marT="29624" marB="29624" anchor="ctr"/>
                </a:tc>
                <a:extLst>
                  <a:ext uri="{0D108BD9-81ED-4DB2-BD59-A6C34878D82A}">
                    <a16:rowId xmlns:a16="http://schemas.microsoft.com/office/drawing/2014/main" val="2212986166"/>
                  </a:ext>
                </a:extLst>
              </a:tr>
            </a:tbl>
          </a:graphicData>
        </a:graphic>
      </p:graphicFrame>
      <p:sp>
        <p:nvSpPr>
          <p:cNvPr id="8" name="Footer Placeholder 4">
            <a:extLst>
              <a:ext uri="{FF2B5EF4-FFF2-40B4-BE49-F238E27FC236}">
                <a16:creationId xmlns:a16="http://schemas.microsoft.com/office/drawing/2014/main" id="{0C4ADA5C-3F2B-EAF4-FC11-1F020FD8607A}"/>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
        <p:nvSpPr>
          <p:cNvPr id="9" name="TextBox 8">
            <a:extLst>
              <a:ext uri="{FF2B5EF4-FFF2-40B4-BE49-F238E27FC236}">
                <a16:creationId xmlns:a16="http://schemas.microsoft.com/office/drawing/2014/main" id="{C67A2F40-D7E2-4F7E-224D-02B6EEF540A0}"/>
              </a:ext>
            </a:extLst>
          </p:cNvPr>
          <p:cNvSpPr txBox="1"/>
          <p:nvPr/>
        </p:nvSpPr>
        <p:spPr>
          <a:xfrm>
            <a:off x="830842" y="400107"/>
            <a:ext cx="2070013" cy="307777"/>
          </a:xfrm>
          <a:prstGeom prst="rect">
            <a:avLst/>
          </a:prstGeom>
          <a:solidFill>
            <a:srgbClr val="FF8100">
              <a:alpha val="20027"/>
            </a:srgbClr>
          </a:solidFill>
          <a:ln w="9525">
            <a:solidFill>
              <a:srgbClr val="FF8100"/>
            </a:solidFill>
          </a:ln>
        </p:spPr>
        <p:txBody>
          <a:bodyPr wrap="square" rtlCol="0">
            <a:spAutoFit/>
          </a:bodyPr>
          <a:lstStyle/>
          <a:p>
            <a:pPr algn="ctr"/>
            <a:r>
              <a:rPr lang="en-US" sz="1400" b="1" dirty="0">
                <a:solidFill>
                  <a:srgbClr val="FF8100"/>
                </a:solidFill>
              </a:rPr>
              <a:t>( OPTION 2 )</a:t>
            </a:r>
            <a:endParaRPr lang="en-US" sz="1000" dirty="0">
              <a:solidFill>
                <a:srgbClr val="FF8100"/>
              </a:solidFill>
            </a:endParaRPr>
          </a:p>
        </p:txBody>
      </p:sp>
    </p:spTree>
    <p:extLst>
      <p:ext uri="{BB962C8B-B14F-4D97-AF65-F5344CB8AC3E}">
        <p14:creationId xmlns:p14="http://schemas.microsoft.com/office/powerpoint/2010/main" val="401658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DAD3-1414-EFB8-74D6-EDE3DA1F5F8A}"/>
              </a:ext>
            </a:extLst>
          </p:cNvPr>
          <p:cNvSpPr>
            <a:spLocks noGrp="1"/>
          </p:cNvSpPr>
          <p:nvPr>
            <p:ph type="title"/>
          </p:nvPr>
        </p:nvSpPr>
        <p:spPr/>
        <p:txBody>
          <a:bodyPr/>
          <a:lstStyle/>
          <a:p>
            <a:r>
              <a:rPr lang="en-US" dirty="0"/>
              <a:t>Grades of Recommendation</a:t>
            </a:r>
          </a:p>
        </p:txBody>
      </p:sp>
      <p:sp>
        <p:nvSpPr>
          <p:cNvPr id="4" name="Slide Number Placeholder 3">
            <a:extLst>
              <a:ext uri="{FF2B5EF4-FFF2-40B4-BE49-F238E27FC236}">
                <a16:creationId xmlns:a16="http://schemas.microsoft.com/office/drawing/2014/main" id="{AC4EE63C-5A4C-6BBA-BFC4-5118A5B9562D}"/>
              </a:ext>
            </a:extLst>
          </p:cNvPr>
          <p:cNvSpPr>
            <a:spLocks noGrp="1"/>
          </p:cNvSpPr>
          <p:nvPr>
            <p:ph type="sldNum" sz="quarter" idx="12"/>
          </p:nvPr>
        </p:nvSpPr>
        <p:spPr/>
        <p:txBody>
          <a:bodyPr/>
          <a:lstStyle/>
          <a:p>
            <a:fld id="{BEDA59C4-7065-6542-A94D-C2C4BB7FF0A9}" type="slidenum">
              <a:rPr lang="en-US" smtClean="0"/>
              <a:pPr/>
              <a:t>11</a:t>
            </a:fld>
            <a:endParaRPr lang="en-US"/>
          </a:p>
        </p:txBody>
      </p:sp>
      <p:graphicFrame>
        <p:nvGraphicFramePr>
          <p:cNvPr id="6" name="Table 4">
            <a:extLst>
              <a:ext uri="{FF2B5EF4-FFF2-40B4-BE49-F238E27FC236}">
                <a16:creationId xmlns:a16="http://schemas.microsoft.com/office/drawing/2014/main" id="{62A2D922-70BF-B6FF-1FB2-E4070E7E5C0A}"/>
              </a:ext>
            </a:extLst>
          </p:cNvPr>
          <p:cNvGraphicFramePr>
            <a:graphicFrameLocks noGrp="1"/>
          </p:cNvGraphicFramePr>
          <p:nvPr>
            <p:ph idx="1"/>
            <p:extLst>
              <p:ext uri="{D42A27DB-BD31-4B8C-83A1-F6EECF244321}">
                <p14:modId xmlns:p14="http://schemas.microsoft.com/office/powerpoint/2010/main" val="3701397269"/>
              </p:ext>
            </p:extLst>
          </p:nvPr>
        </p:nvGraphicFramePr>
        <p:xfrm>
          <a:off x="822324" y="1384300"/>
          <a:ext cx="7554509" cy="3072853"/>
        </p:xfrm>
        <a:graphic>
          <a:graphicData uri="http://schemas.openxmlformats.org/drawingml/2006/table">
            <a:tbl>
              <a:tblPr firstRow="1" bandRow="1">
                <a:tableStyleId>{5C22544A-7EE6-4342-B048-85BDC9FD1C3A}</a:tableStyleId>
              </a:tblPr>
              <a:tblGrid>
                <a:gridCol w="880352">
                  <a:extLst>
                    <a:ext uri="{9D8B030D-6E8A-4147-A177-3AD203B41FA5}">
                      <a16:colId xmlns:a16="http://schemas.microsoft.com/office/drawing/2014/main" val="3586389646"/>
                    </a:ext>
                  </a:extLst>
                </a:gridCol>
                <a:gridCol w="6674157">
                  <a:extLst>
                    <a:ext uri="{9D8B030D-6E8A-4147-A177-3AD203B41FA5}">
                      <a16:colId xmlns:a16="http://schemas.microsoft.com/office/drawing/2014/main" val="3487534201"/>
                    </a:ext>
                  </a:extLst>
                </a:gridCol>
              </a:tblGrid>
              <a:tr h="261333">
                <a:tc>
                  <a:txBody>
                    <a:bodyPr/>
                    <a:lstStyle/>
                    <a:p>
                      <a:pPr algn="ctr"/>
                      <a:r>
                        <a:rPr lang="en-GB" sz="1400" b="0" dirty="0"/>
                        <a:t>Level</a:t>
                      </a:r>
                    </a:p>
                  </a:txBody>
                  <a:tcPr marL="59247" marR="59247" marT="29624" marB="29624" anchor="ctr"/>
                </a:tc>
                <a:tc>
                  <a:txBody>
                    <a:bodyPr/>
                    <a:lstStyle/>
                    <a:p>
                      <a:r>
                        <a:rPr lang="en-GB" sz="1400" b="0" dirty="0"/>
                        <a:t>Description</a:t>
                      </a:r>
                    </a:p>
                  </a:txBody>
                  <a:tcPr marL="59247" marR="59247" marT="29624" marB="29624" anchor="ctr"/>
                </a:tc>
                <a:extLst>
                  <a:ext uri="{0D108BD9-81ED-4DB2-BD59-A6C34878D82A}">
                    <a16:rowId xmlns:a16="http://schemas.microsoft.com/office/drawing/2014/main" val="3712414019"/>
                  </a:ext>
                </a:extLst>
              </a:tr>
              <a:tr h="560049">
                <a:tc>
                  <a:txBody>
                    <a:bodyPr/>
                    <a:lstStyle/>
                    <a:p>
                      <a:pPr algn="ctr"/>
                      <a:r>
                        <a:rPr lang="en-GB" sz="1400" dirty="0">
                          <a:latin typeface="+mj-lt"/>
                        </a:rPr>
                        <a:t>I</a:t>
                      </a:r>
                    </a:p>
                  </a:txBody>
                  <a:tcPr marL="59247" marR="59247" marT="29624" marB="29624" anchor="ctr"/>
                </a:tc>
                <a:tc>
                  <a:txBody>
                    <a:bodyPr/>
                    <a:lstStyle/>
                    <a:p>
                      <a:r>
                        <a:rPr lang="en-GB" sz="1400" dirty="0">
                          <a:latin typeface="+mn-lt"/>
                        </a:rPr>
                        <a:t>Strong evidence for efficacy with a substantial clinical benefit, strongly recommended.</a:t>
                      </a:r>
                    </a:p>
                  </a:txBody>
                  <a:tcPr marL="59247" marR="59247" marT="29624" marB="29624" anchor="ctr"/>
                </a:tc>
                <a:extLst>
                  <a:ext uri="{0D108BD9-81ED-4DB2-BD59-A6C34878D82A}">
                    <a16:rowId xmlns:a16="http://schemas.microsoft.com/office/drawing/2014/main" val="3243553324"/>
                  </a:ext>
                </a:extLst>
              </a:tr>
              <a:tr h="560049">
                <a:tc>
                  <a:txBody>
                    <a:bodyPr/>
                    <a:lstStyle/>
                    <a:p>
                      <a:pPr algn="ctr"/>
                      <a:r>
                        <a:rPr lang="en-GB" sz="1400" dirty="0">
                          <a:latin typeface="+mj-lt"/>
                        </a:rPr>
                        <a:t>II </a:t>
                      </a:r>
                    </a:p>
                  </a:txBody>
                  <a:tcPr marL="59247" marR="59247" marT="29624" marB="29624" anchor="ctr"/>
                </a:tc>
                <a:tc>
                  <a:txBody>
                    <a:bodyPr/>
                    <a:lstStyle/>
                    <a:p>
                      <a:r>
                        <a:rPr lang="en-GB" sz="1400" dirty="0">
                          <a:latin typeface="+mn-lt"/>
                        </a:rPr>
                        <a:t>Strong or moderate evidence for efficacy but with a limited clinical benefit, generally recommended.</a:t>
                      </a:r>
                    </a:p>
                  </a:txBody>
                  <a:tcPr marL="59247" marR="59247" marT="29624" marB="29624" anchor="ctr"/>
                </a:tc>
                <a:extLst>
                  <a:ext uri="{0D108BD9-81ED-4DB2-BD59-A6C34878D82A}">
                    <a16:rowId xmlns:a16="http://schemas.microsoft.com/office/drawing/2014/main" val="733722550"/>
                  </a:ext>
                </a:extLst>
              </a:tr>
              <a:tr h="560049">
                <a:tc>
                  <a:txBody>
                    <a:bodyPr/>
                    <a:lstStyle/>
                    <a:p>
                      <a:pPr algn="ctr"/>
                      <a:r>
                        <a:rPr lang="en-GB" sz="1400" dirty="0">
                          <a:latin typeface="+mj-lt"/>
                        </a:rPr>
                        <a:t>III  </a:t>
                      </a:r>
                    </a:p>
                  </a:txBody>
                  <a:tcPr marL="59247" marR="59247" marT="29624" marB="29624" anchor="ctr"/>
                </a:tc>
                <a:tc>
                  <a:txBody>
                    <a:bodyPr/>
                    <a:lstStyle/>
                    <a:p>
                      <a:r>
                        <a:rPr lang="en-GB" sz="1400" dirty="0">
                          <a:latin typeface="+mn-lt"/>
                        </a:rPr>
                        <a:t>Insufficient evidence for efficacy or benefit does not outweigh the risk or the disadvantages (adverse events, costs, …), optional.</a:t>
                      </a:r>
                    </a:p>
                  </a:txBody>
                  <a:tcPr marL="59247" marR="59247" marT="29624" marB="29624" anchor="ctr"/>
                </a:tc>
                <a:extLst>
                  <a:ext uri="{0D108BD9-81ED-4DB2-BD59-A6C34878D82A}">
                    <a16:rowId xmlns:a16="http://schemas.microsoft.com/office/drawing/2014/main" val="4011655210"/>
                  </a:ext>
                </a:extLst>
              </a:tr>
              <a:tr h="560049">
                <a:tc>
                  <a:txBody>
                    <a:bodyPr/>
                    <a:lstStyle/>
                    <a:p>
                      <a:pPr algn="ctr"/>
                      <a:r>
                        <a:rPr lang="en-GB" sz="1400" dirty="0">
                          <a:latin typeface="+mj-lt"/>
                        </a:rPr>
                        <a:t>IV </a:t>
                      </a:r>
                    </a:p>
                  </a:txBody>
                  <a:tcPr marL="59247" marR="59247" marT="29624" marB="29624" anchor="ctr"/>
                </a:tc>
                <a:tc>
                  <a:txBody>
                    <a:bodyPr/>
                    <a:lstStyle/>
                    <a:p>
                      <a:r>
                        <a:rPr lang="en-GB" sz="1400" dirty="0">
                          <a:latin typeface="+mn-lt"/>
                        </a:rPr>
                        <a:t>Moderate evidence against efficacy or for adverse outcome, generally not recommended.</a:t>
                      </a:r>
                    </a:p>
                  </a:txBody>
                  <a:tcPr marL="59247" marR="59247" marT="29624" marB="29624" anchor="ctr"/>
                </a:tc>
                <a:extLst>
                  <a:ext uri="{0D108BD9-81ED-4DB2-BD59-A6C34878D82A}">
                    <a16:rowId xmlns:a16="http://schemas.microsoft.com/office/drawing/2014/main" val="2585573983"/>
                  </a:ext>
                </a:extLst>
              </a:tr>
              <a:tr h="560049">
                <a:tc>
                  <a:txBody>
                    <a:bodyPr/>
                    <a:lstStyle/>
                    <a:p>
                      <a:pPr algn="ctr"/>
                      <a:r>
                        <a:rPr lang="en-GB" sz="1400" dirty="0">
                          <a:latin typeface="+mj-lt"/>
                        </a:rPr>
                        <a:t>V </a:t>
                      </a:r>
                    </a:p>
                  </a:txBody>
                  <a:tcPr marL="59247" marR="59247" marT="29624" marB="29624" anchor="ctr"/>
                </a:tc>
                <a:tc>
                  <a:txBody>
                    <a:bodyPr/>
                    <a:lstStyle/>
                    <a:p>
                      <a:r>
                        <a:rPr lang="en-GB" sz="1400" dirty="0">
                          <a:latin typeface="+mn-lt"/>
                        </a:rPr>
                        <a:t>Strong evidence against efficacy or for adverse outcome, never recommended.</a:t>
                      </a:r>
                    </a:p>
                  </a:txBody>
                  <a:tcPr marL="59247" marR="59247" marT="29624" marB="29624" anchor="ctr"/>
                </a:tc>
                <a:extLst>
                  <a:ext uri="{0D108BD9-81ED-4DB2-BD59-A6C34878D82A}">
                    <a16:rowId xmlns:a16="http://schemas.microsoft.com/office/drawing/2014/main" val="2212986166"/>
                  </a:ext>
                </a:extLst>
              </a:tr>
            </a:tbl>
          </a:graphicData>
        </a:graphic>
      </p:graphicFrame>
      <p:sp>
        <p:nvSpPr>
          <p:cNvPr id="8" name="Footer Placeholder 4">
            <a:extLst>
              <a:ext uri="{FF2B5EF4-FFF2-40B4-BE49-F238E27FC236}">
                <a16:creationId xmlns:a16="http://schemas.microsoft.com/office/drawing/2014/main" id="{0C4ADA5C-3F2B-EAF4-FC11-1F020FD8607A}"/>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
        <p:nvSpPr>
          <p:cNvPr id="9" name="TextBox 8">
            <a:extLst>
              <a:ext uri="{FF2B5EF4-FFF2-40B4-BE49-F238E27FC236}">
                <a16:creationId xmlns:a16="http://schemas.microsoft.com/office/drawing/2014/main" id="{C67A2F40-D7E2-4F7E-224D-02B6EEF540A0}"/>
              </a:ext>
            </a:extLst>
          </p:cNvPr>
          <p:cNvSpPr txBox="1"/>
          <p:nvPr/>
        </p:nvSpPr>
        <p:spPr>
          <a:xfrm>
            <a:off x="830842" y="400107"/>
            <a:ext cx="2070013" cy="307777"/>
          </a:xfrm>
          <a:prstGeom prst="rect">
            <a:avLst/>
          </a:prstGeom>
          <a:solidFill>
            <a:srgbClr val="FF8100">
              <a:alpha val="20027"/>
            </a:srgbClr>
          </a:solidFill>
          <a:ln w="9525">
            <a:solidFill>
              <a:srgbClr val="FF8100"/>
            </a:solidFill>
          </a:ln>
        </p:spPr>
        <p:txBody>
          <a:bodyPr wrap="square" rtlCol="0">
            <a:spAutoFit/>
          </a:bodyPr>
          <a:lstStyle/>
          <a:p>
            <a:pPr algn="ctr"/>
            <a:r>
              <a:rPr lang="en-US" sz="1400" b="1" dirty="0">
                <a:solidFill>
                  <a:srgbClr val="FF8100"/>
                </a:solidFill>
              </a:rPr>
              <a:t>( OPTION 2 )</a:t>
            </a:r>
            <a:endParaRPr lang="en-US" sz="1000" dirty="0">
              <a:solidFill>
                <a:srgbClr val="FF8100"/>
              </a:solidFill>
            </a:endParaRPr>
          </a:p>
        </p:txBody>
      </p:sp>
    </p:spTree>
    <p:extLst>
      <p:ext uri="{BB962C8B-B14F-4D97-AF65-F5344CB8AC3E}">
        <p14:creationId xmlns:p14="http://schemas.microsoft.com/office/powerpoint/2010/main" val="8748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44D3-B069-F0B9-81CA-75FC9F6D9D5A}"/>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BC875E42-D4DB-40CD-22A7-654268336EA2}"/>
              </a:ext>
            </a:extLst>
          </p:cNvPr>
          <p:cNvSpPr>
            <a:spLocks noGrp="1"/>
          </p:cNvSpPr>
          <p:nvPr>
            <p:ph idx="1"/>
          </p:nvPr>
        </p:nvSpPr>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Proin </a:t>
            </a:r>
            <a:r>
              <a:rPr lang="en-US" dirty="0" err="1"/>
              <a:t>quis</a:t>
            </a:r>
            <a:r>
              <a:rPr lang="en-US" dirty="0"/>
              <a:t> diam et </a:t>
            </a:r>
            <a:r>
              <a:rPr lang="en-US" dirty="0" err="1"/>
              <a:t>nibh</a:t>
            </a:r>
            <a:r>
              <a:rPr lang="en-US" dirty="0"/>
              <a:t> dictum </a:t>
            </a:r>
            <a:r>
              <a:rPr lang="en-US" dirty="0" err="1"/>
              <a:t>finibus</a:t>
            </a:r>
            <a:r>
              <a:rPr lang="en-US" dirty="0"/>
              <a:t> sed in est. </a:t>
            </a:r>
          </a:p>
          <a:p>
            <a:r>
              <a:rPr lang="en-US" dirty="0">
                <a:solidFill>
                  <a:srgbClr val="006699"/>
                </a:solidFill>
              </a:rPr>
              <a:t>Level of evidence – XXX</a:t>
            </a:r>
          </a:p>
          <a:p>
            <a:r>
              <a:rPr lang="en-US" dirty="0">
                <a:solidFill>
                  <a:srgbClr val="006699"/>
                </a:solidFill>
              </a:rPr>
              <a:t>Grade of recommendation – XXX</a:t>
            </a:r>
          </a:p>
        </p:txBody>
      </p:sp>
      <p:sp>
        <p:nvSpPr>
          <p:cNvPr id="4" name="Slide Number Placeholder 3">
            <a:extLst>
              <a:ext uri="{FF2B5EF4-FFF2-40B4-BE49-F238E27FC236}">
                <a16:creationId xmlns:a16="http://schemas.microsoft.com/office/drawing/2014/main" id="{029B33DE-C2A3-C8E3-0C7A-F64A1C086AED}"/>
              </a:ext>
            </a:extLst>
          </p:cNvPr>
          <p:cNvSpPr>
            <a:spLocks noGrp="1"/>
          </p:cNvSpPr>
          <p:nvPr>
            <p:ph type="sldNum" sz="quarter" idx="12"/>
          </p:nvPr>
        </p:nvSpPr>
        <p:spPr/>
        <p:txBody>
          <a:bodyPr/>
          <a:lstStyle/>
          <a:p>
            <a:fld id="{BEDA59C4-7065-6542-A94D-C2C4BB7FF0A9}" type="slidenum">
              <a:rPr lang="en-US" smtClean="0"/>
              <a:pPr/>
              <a:t>12</a:t>
            </a:fld>
            <a:endParaRPr lang="en-US" dirty="0"/>
          </a:p>
        </p:txBody>
      </p:sp>
      <p:sp>
        <p:nvSpPr>
          <p:cNvPr id="5" name="Footer Placeholder 4">
            <a:extLst>
              <a:ext uri="{FF2B5EF4-FFF2-40B4-BE49-F238E27FC236}">
                <a16:creationId xmlns:a16="http://schemas.microsoft.com/office/drawing/2014/main" id="{898311AD-0E2C-672E-1CB9-55572A0F1790}"/>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Tree>
    <p:extLst>
      <p:ext uri="{BB962C8B-B14F-4D97-AF65-F5344CB8AC3E}">
        <p14:creationId xmlns:p14="http://schemas.microsoft.com/office/powerpoint/2010/main" val="314854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44D3-B069-F0B9-81CA-75FC9F6D9D5A}"/>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BC875E42-D4DB-40CD-22A7-654268336EA2}"/>
              </a:ext>
            </a:extLst>
          </p:cNvPr>
          <p:cNvSpPr>
            <a:spLocks noGrp="1"/>
          </p:cNvSpPr>
          <p:nvPr>
            <p:ph idx="1"/>
          </p:nvPr>
        </p:nvSpPr>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Proin </a:t>
            </a:r>
            <a:r>
              <a:rPr lang="en-US" dirty="0" err="1"/>
              <a:t>quis</a:t>
            </a:r>
            <a:r>
              <a:rPr lang="en-US" dirty="0"/>
              <a:t> diam et </a:t>
            </a:r>
            <a:r>
              <a:rPr lang="en-US" dirty="0" err="1"/>
              <a:t>nibh</a:t>
            </a:r>
            <a:r>
              <a:rPr lang="en-US" dirty="0"/>
              <a:t> dictum </a:t>
            </a:r>
            <a:r>
              <a:rPr lang="en-US" dirty="0" err="1"/>
              <a:t>finibus</a:t>
            </a:r>
            <a:r>
              <a:rPr lang="en-US" dirty="0"/>
              <a:t> sed in est. </a:t>
            </a:r>
          </a:p>
          <a:p>
            <a:r>
              <a:rPr lang="en-US" dirty="0">
                <a:solidFill>
                  <a:srgbClr val="006699"/>
                </a:solidFill>
              </a:rPr>
              <a:t>Level of evidence – XXX</a:t>
            </a:r>
          </a:p>
          <a:p>
            <a:r>
              <a:rPr lang="en-US" dirty="0">
                <a:solidFill>
                  <a:srgbClr val="006699"/>
                </a:solidFill>
              </a:rPr>
              <a:t>Grade of recommendation – XXX</a:t>
            </a:r>
          </a:p>
        </p:txBody>
      </p:sp>
      <p:sp>
        <p:nvSpPr>
          <p:cNvPr id="4" name="Slide Number Placeholder 3">
            <a:extLst>
              <a:ext uri="{FF2B5EF4-FFF2-40B4-BE49-F238E27FC236}">
                <a16:creationId xmlns:a16="http://schemas.microsoft.com/office/drawing/2014/main" id="{029B33DE-C2A3-C8E3-0C7A-F64A1C086AED}"/>
              </a:ext>
            </a:extLst>
          </p:cNvPr>
          <p:cNvSpPr>
            <a:spLocks noGrp="1"/>
          </p:cNvSpPr>
          <p:nvPr>
            <p:ph type="sldNum" sz="quarter" idx="12"/>
          </p:nvPr>
        </p:nvSpPr>
        <p:spPr/>
        <p:txBody>
          <a:bodyPr/>
          <a:lstStyle/>
          <a:p>
            <a:fld id="{BEDA59C4-7065-6542-A94D-C2C4BB7FF0A9}" type="slidenum">
              <a:rPr lang="en-US" smtClean="0"/>
              <a:pPr/>
              <a:t>13</a:t>
            </a:fld>
            <a:endParaRPr lang="en-US" dirty="0"/>
          </a:p>
        </p:txBody>
      </p:sp>
      <p:sp>
        <p:nvSpPr>
          <p:cNvPr id="5" name="Footer Placeholder 4">
            <a:extLst>
              <a:ext uri="{FF2B5EF4-FFF2-40B4-BE49-F238E27FC236}">
                <a16:creationId xmlns:a16="http://schemas.microsoft.com/office/drawing/2014/main" id="{898311AD-0E2C-672E-1CB9-55572A0F1790}"/>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Tree>
    <p:extLst>
      <p:ext uri="{BB962C8B-B14F-4D97-AF65-F5344CB8AC3E}">
        <p14:creationId xmlns:p14="http://schemas.microsoft.com/office/powerpoint/2010/main" val="379904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44D3-B069-F0B9-81CA-75FC9F6D9D5A}"/>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BC875E42-D4DB-40CD-22A7-654268336EA2}"/>
              </a:ext>
            </a:extLst>
          </p:cNvPr>
          <p:cNvSpPr>
            <a:spLocks noGrp="1"/>
          </p:cNvSpPr>
          <p:nvPr>
            <p:ph idx="1"/>
          </p:nvPr>
        </p:nvSpPr>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Proin </a:t>
            </a:r>
            <a:r>
              <a:rPr lang="en-US" dirty="0" err="1"/>
              <a:t>quis</a:t>
            </a:r>
            <a:r>
              <a:rPr lang="en-US" dirty="0"/>
              <a:t> diam et </a:t>
            </a:r>
            <a:r>
              <a:rPr lang="en-US" dirty="0" err="1"/>
              <a:t>nibh</a:t>
            </a:r>
            <a:r>
              <a:rPr lang="en-US" dirty="0"/>
              <a:t> dictum </a:t>
            </a:r>
            <a:r>
              <a:rPr lang="en-US" dirty="0" err="1"/>
              <a:t>finibus</a:t>
            </a:r>
            <a:r>
              <a:rPr lang="en-US" dirty="0"/>
              <a:t> sed in est. </a:t>
            </a:r>
          </a:p>
          <a:p>
            <a:r>
              <a:rPr lang="en-US" dirty="0">
                <a:solidFill>
                  <a:srgbClr val="006699"/>
                </a:solidFill>
              </a:rPr>
              <a:t>Level of evidence – XXX</a:t>
            </a:r>
          </a:p>
          <a:p>
            <a:r>
              <a:rPr lang="en-US" dirty="0">
                <a:solidFill>
                  <a:srgbClr val="006699"/>
                </a:solidFill>
              </a:rPr>
              <a:t>Grade of recommendation – XXX</a:t>
            </a:r>
          </a:p>
        </p:txBody>
      </p:sp>
      <p:sp>
        <p:nvSpPr>
          <p:cNvPr id="4" name="Slide Number Placeholder 3">
            <a:extLst>
              <a:ext uri="{FF2B5EF4-FFF2-40B4-BE49-F238E27FC236}">
                <a16:creationId xmlns:a16="http://schemas.microsoft.com/office/drawing/2014/main" id="{029B33DE-C2A3-C8E3-0C7A-F64A1C086AED}"/>
              </a:ext>
            </a:extLst>
          </p:cNvPr>
          <p:cNvSpPr>
            <a:spLocks noGrp="1"/>
          </p:cNvSpPr>
          <p:nvPr>
            <p:ph type="sldNum" sz="quarter" idx="12"/>
          </p:nvPr>
        </p:nvSpPr>
        <p:spPr/>
        <p:txBody>
          <a:bodyPr/>
          <a:lstStyle/>
          <a:p>
            <a:fld id="{BEDA59C4-7065-6542-A94D-C2C4BB7FF0A9}" type="slidenum">
              <a:rPr lang="en-US" smtClean="0"/>
              <a:pPr/>
              <a:t>14</a:t>
            </a:fld>
            <a:endParaRPr lang="en-US" dirty="0"/>
          </a:p>
        </p:txBody>
      </p:sp>
      <p:sp>
        <p:nvSpPr>
          <p:cNvPr id="5" name="Footer Placeholder 4">
            <a:extLst>
              <a:ext uri="{FF2B5EF4-FFF2-40B4-BE49-F238E27FC236}">
                <a16:creationId xmlns:a16="http://schemas.microsoft.com/office/drawing/2014/main" id="{898311AD-0E2C-672E-1CB9-55572A0F1790}"/>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Tree>
    <p:extLst>
      <p:ext uri="{BB962C8B-B14F-4D97-AF65-F5344CB8AC3E}">
        <p14:creationId xmlns:p14="http://schemas.microsoft.com/office/powerpoint/2010/main" val="280864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44D3-B069-F0B9-81CA-75FC9F6D9D5A}"/>
              </a:ext>
            </a:extLst>
          </p:cNvPr>
          <p:cNvSpPr>
            <a:spLocks noGrp="1"/>
          </p:cNvSpPr>
          <p:nvPr>
            <p:ph type="title"/>
          </p:nvPr>
        </p:nvSpPr>
        <p:spPr/>
        <p:txBody>
          <a:bodyPr/>
          <a:lstStyle/>
          <a:p>
            <a:r>
              <a:rPr lang="en-US" dirty="0"/>
              <a:t>Other References</a:t>
            </a:r>
          </a:p>
        </p:txBody>
      </p:sp>
      <p:sp>
        <p:nvSpPr>
          <p:cNvPr id="3" name="Content Placeholder 2">
            <a:extLst>
              <a:ext uri="{FF2B5EF4-FFF2-40B4-BE49-F238E27FC236}">
                <a16:creationId xmlns:a16="http://schemas.microsoft.com/office/drawing/2014/main" id="{BC875E42-D4DB-40CD-22A7-654268336EA2}"/>
              </a:ext>
            </a:extLst>
          </p:cNvPr>
          <p:cNvSpPr>
            <a:spLocks noGrp="1"/>
          </p:cNvSpPr>
          <p:nvPr>
            <p:ph idx="1"/>
          </p:nvPr>
        </p:nvSpPr>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Proin </a:t>
            </a:r>
            <a:r>
              <a:rPr lang="en-US" dirty="0" err="1"/>
              <a:t>quis</a:t>
            </a:r>
            <a:r>
              <a:rPr lang="en-US" dirty="0"/>
              <a:t> diam et </a:t>
            </a:r>
            <a:r>
              <a:rPr lang="en-US" dirty="0" err="1"/>
              <a:t>nibh</a:t>
            </a:r>
            <a:r>
              <a:rPr lang="en-US" dirty="0"/>
              <a:t> dictum </a:t>
            </a:r>
            <a:r>
              <a:rPr lang="en-US" dirty="0" err="1"/>
              <a:t>finibus</a:t>
            </a:r>
            <a:r>
              <a:rPr lang="en-US" dirty="0"/>
              <a:t> sed in est. </a:t>
            </a:r>
          </a:p>
          <a:p>
            <a:r>
              <a:rPr lang="en-US" dirty="0">
                <a:solidFill>
                  <a:srgbClr val="006699"/>
                </a:solidFill>
              </a:rPr>
              <a:t>Level of evidence – XXX</a:t>
            </a:r>
          </a:p>
          <a:p>
            <a:r>
              <a:rPr lang="en-US" dirty="0">
                <a:solidFill>
                  <a:srgbClr val="006699"/>
                </a:solidFill>
              </a:rPr>
              <a:t>Grade of recommendation – XXX</a:t>
            </a:r>
          </a:p>
        </p:txBody>
      </p:sp>
      <p:sp>
        <p:nvSpPr>
          <p:cNvPr id="4" name="Slide Number Placeholder 3">
            <a:extLst>
              <a:ext uri="{FF2B5EF4-FFF2-40B4-BE49-F238E27FC236}">
                <a16:creationId xmlns:a16="http://schemas.microsoft.com/office/drawing/2014/main" id="{029B33DE-C2A3-C8E3-0C7A-F64A1C086AED}"/>
              </a:ext>
            </a:extLst>
          </p:cNvPr>
          <p:cNvSpPr>
            <a:spLocks noGrp="1"/>
          </p:cNvSpPr>
          <p:nvPr>
            <p:ph type="sldNum" sz="quarter" idx="12"/>
          </p:nvPr>
        </p:nvSpPr>
        <p:spPr/>
        <p:txBody>
          <a:bodyPr/>
          <a:lstStyle/>
          <a:p>
            <a:fld id="{BEDA59C4-7065-6542-A94D-C2C4BB7FF0A9}" type="slidenum">
              <a:rPr lang="en-US" smtClean="0"/>
              <a:pPr/>
              <a:t>15</a:t>
            </a:fld>
            <a:endParaRPr lang="en-US" dirty="0"/>
          </a:p>
        </p:txBody>
      </p:sp>
      <p:sp>
        <p:nvSpPr>
          <p:cNvPr id="5" name="Footer Placeholder 4">
            <a:extLst>
              <a:ext uri="{FF2B5EF4-FFF2-40B4-BE49-F238E27FC236}">
                <a16:creationId xmlns:a16="http://schemas.microsoft.com/office/drawing/2014/main" id="{898311AD-0E2C-672E-1CB9-55572A0F1790}"/>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Tree>
    <p:extLst>
      <p:ext uri="{BB962C8B-B14F-4D97-AF65-F5344CB8AC3E}">
        <p14:creationId xmlns:p14="http://schemas.microsoft.com/office/powerpoint/2010/main" val="231485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97F0-55DF-D785-B57D-AC923FEBF932}"/>
              </a:ext>
            </a:extLst>
          </p:cNvPr>
          <p:cNvSpPr>
            <a:spLocks noGrp="1"/>
          </p:cNvSpPr>
          <p:nvPr>
            <p:ph type="title"/>
          </p:nvPr>
        </p:nvSpPr>
        <p:spPr/>
        <p:txBody>
          <a:bodyPr/>
          <a:lstStyle/>
          <a:p>
            <a:r>
              <a:rPr lang="en-US" dirty="0"/>
              <a:t>Other References</a:t>
            </a:r>
          </a:p>
        </p:txBody>
      </p:sp>
      <p:sp>
        <p:nvSpPr>
          <p:cNvPr id="3" name="Content Placeholder 2">
            <a:extLst>
              <a:ext uri="{FF2B5EF4-FFF2-40B4-BE49-F238E27FC236}">
                <a16:creationId xmlns:a16="http://schemas.microsoft.com/office/drawing/2014/main" id="{A12C3613-FE24-664A-6F3D-82542E9F86C3}"/>
              </a:ext>
            </a:extLst>
          </p:cNvPr>
          <p:cNvSpPr>
            <a:spLocks noGrp="1"/>
          </p:cNvSpPr>
          <p:nvPr>
            <p:ph idx="1"/>
          </p:nvPr>
        </p:nvSpPr>
        <p:spPr/>
        <p:txBody>
          <a:bodyPr/>
          <a:lstStyle/>
          <a:p>
            <a:r>
              <a:rPr lang="en-US" dirty="0"/>
              <a:t>Include any additional references here if desired.</a:t>
            </a:r>
          </a:p>
        </p:txBody>
      </p:sp>
      <p:sp>
        <p:nvSpPr>
          <p:cNvPr id="4" name="Slide Number Placeholder 3">
            <a:extLst>
              <a:ext uri="{FF2B5EF4-FFF2-40B4-BE49-F238E27FC236}">
                <a16:creationId xmlns:a16="http://schemas.microsoft.com/office/drawing/2014/main" id="{A4CA8629-590E-2B15-C549-D69BCA660AA0}"/>
              </a:ext>
            </a:extLst>
          </p:cNvPr>
          <p:cNvSpPr>
            <a:spLocks noGrp="1"/>
          </p:cNvSpPr>
          <p:nvPr>
            <p:ph type="sldNum" sz="quarter" idx="12"/>
          </p:nvPr>
        </p:nvSpPr>
        <p:spPr/>
        <p:txBody>
          <a:bodyPr/>
          <a:lstStyle/>
          <a:p>
            <a:fld id="{BEDA59C4-7065-6542-A94D-C2C4BB7FF0A9}" type="slidenum">
              <a:rPr lang="en-US" smtClean="0"/>
              <a:pPr/>
              <a:t>16</a:t>
            </a:fld>
            <a:endParaRPr lang="en-US" dirty="0"/>
          </a:p>
        </p:txBody>
      </p:sp>
      <p:sp>
        <p:nvSpPr>
          <p:cNvPr id="5" name="Footer Placeholder 4">
            <a:extLst>
              <a:ext uri="{FF2B5EF4-FFF2-40B4-BE49-F238E27FC236}">
                <a16:creationId xmlns:a16="http://schemas.microsoft.com/office/drawing/2014/main" id="{1F7BF2E6-563D-13B7-8CC9-ED1E2A71CA83}"/>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Tree>
    <p:extLst>
      <p:ext uri="{BB962C8B-B14F-4D97-AF65-F5344CB8AC3E}">
        <p14:creationId xmlns:p14="http://schemas.microsoft.com/office/powerpoint/2010/main" val="231196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378B5-6689-24E7-D9E8-206D248B3620}"/>
              </a:ext>
            </a:extLst>
          </p:cNvPr>
          <p:cNvSpPr>
            <a:spLocks noGrp="1"/>
          </p:cNvSpPr>
          <p:nvPr>
            <p:ph type="ctrTitle"/>
          </p:nvPr>
        </p:nvSpPr>
        <p:spPr/>
        <p:txBody>
          <a:bodyPr/>
          <a:lstStyle/>
          <a:p>
            <a:pPr>
              <a:lnSpc>
                <a:spcPct val="100000"/>
              </a:lnSpc>
            </a:pPr>
            <a:r>
              <a:rPr lang="en-US" sz="1800" dirty="0">
                <a:solidFill>
                  <a:srgbClr val="006699"/>
                </a:solidFill>
              </a:rPr>
              <a:t>Summary Review - MASCC Guideline:</a:t>
            </a:r>
            <a:br>
              <a:rPr lang="en-US" sz="1800" dirty="0"/>
            </a:br>
            <a:r>
              <a:rPr lang="en-US" dirty="0"/>
              <a:t>[Title of Guideline]</a:t>
            </a:r>
          </a:p>
        </p:txBody>
      </p:sp>
      <p:sp>
        <p:nvSpPr>
          <p:cNvPr id="3" name="Subtitle 2">
            <a:extLst>
              <a:ext uri="{FF2B5EF4-FFF2-40B4-BE49-F238E27FC236}">
                <a16:creationId xmlns:a16="http://schemas.microsoft.com/office/drawing/2014/main" id="{F42DDB40-9654-9323-AF03-4924C3FF030B}"/>
              </a:ext>
            </a:extLst>
          </p:cNvPr>
          <p:cNvSpPr>
            <a:spLocks noGrp="1"/>
          </p:cNvSpPr>
          <p:nvPr>
            <p:ph type="subTitle" idx="1"/>
          </p:nvPr>
        </p:nvSpPr>
        <p:spPr/>
        <p:txBody>
          <a:bodyPr/>
          <a:lstStyle/>
          <a:p>
            <a:r>
              <a:rPr lang="en-US" dirty="0"/>
              <a:t>[Name of study group]</a:t>
            </a:r>
          </a:p>
          <a:p>
            <a:endParaRPr lang="en-US" dirty="0"/>
          </a:p>
        </p:txBody>
      </p:sp>
      <p:sp>
        <p:nvSpPr>
          <p:cNvPr id="4" name="Slide Number Placeholder 3">
            <a:extLst>
              <a:ext uri="{FF2B5EF4-FFF2-40B4-BE49-F238E27FC236}">
                <a16:creationId xmlns:a16="http://schemas.microsoft.com/office/drawing/2014/main" id="{81635C4F-4D2A-35FD-D5C8-BC48DFCDE8D8}"/>
              </a:ext>
            </a:extLst>
          </p:cNvPr>
          <p:cNvSpPr>
            <a:spLocks noGrp="1"/>
          </p:cNvSpPr>
          <p:nvPr>
            <p:ph type="sldNum" sz="quarter" idx="12"/>
          </p:nvPr>
        </p:nvSpPr>
        <p:spPr/>
        <p:txBody>
          <a:bodyPr/>
          <a:lstStyle/>
          <a:p>
            <a:fld id="{BEDA59C4-7065-6542-A94D-C2C4BB7FF0A9}" type="slidenum">
              <a:rPr lang="en-US" smtClean="0"/>
              <a:pPr/>
              <a:t>2</a:t>
            </a:fld>
            <a:endParaRPr lang="en-US" dirty="0"/>
          </a:p>
        </p:txBody>
      </p:sp>
      <p:sp>
        <p:nvSpPr>
          <p:cNvPr id="6" name="Footer Placeholder 4">
            <a:extLst>
              <a:ext uri="{FF2B5EF4-FFF2-40B4-BE49-F238E27FC236}">
                <a16:creationId xmlns:a16="http://schemas.microsoft.com/office/drawing/2014/main" id="{864F9FF6-009E-B0CE-0954-33148B5A43AE}"/>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Tree>
    <p:extLst>
      <p:ext uri="{BB962C8B-B14F-4D97-AF65-F5344CB8AC3E}">
        <p14:creationId xmlns:p14="http://schemas.microsoft.com/office/powerpoint/2010/main" val="255081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BDE7-4EAB-F290-B5C2-2FD26DDA1629}"/>
              </a:ext>
            </a:extLst>
          </p:cNvPr>
          <p:cNvSpPr>
            <a:spLocks noGrp="1"/>
          </p:cNvSpPr>
          <p:nvPr>
            <p:ph type="title"/>
          </p:nvPr>
        </p:nvSpPr>
        <p:spPr/>
        <p:txBody>
          <a:bodyPr/>
          <a:lstStyle/>
          <a:p>
            <a:r>
              <a:rPr lang="en-US" dirty="0"/>
              <a:t>Citation</a:t>
            </a:r>
          </a:p>
        </p:txBody>
      </p:sp>
      <p:sp>
        <p:nvSpPr>
          <p:cNvPr id="3" name="Content Placeholder 2">
            <a:extLst>
              <a:ext uri="{FF2B5EF4-FFF2-40B4-BE49-F238E27FC236}">
                <a16:creationId xmlns:a16="http://schemas.microsoft.com/office/drawing/2014/main" id="{F71402BE-6852-A1AF-DB9E-77C2EA0CF3BF}"/>
              </a:ext>
            </a:extLst>
          </p:cNvPr>
          <p:cNvSpPr>
            <a:spLocks noGrp="1"/>
          </p:cNvSpPr>
          <p:nvPr>
            <p:ph idx="1"/>
          </p:nvPr>
        </p:nvSpPr>
        <p:spPr/>
        <p:txBody>
          <a:bodyPr/>
          <a:lstStyle/>
          <a:p>
            <a:r>
              <a:rPr lang="en-US" dirty="0">
                <a:latin typeface="+mj-lt"/>
              </a:rPr>
              <a:t>Please provide the citation of your publication here</a:t>
            </a:r>
          </a:p>
          <a:p>
            <a:endParaRPr lang="en-US" dirty="0">
              <a:latin typeface="+mj-lt"/>
            </a:endParaRPr>
          </a:p>
          <a:p>
            <a:endParaRPr lang="en-US" dirty="0">
              <a:latin typeface="+mj-lt"/>
            </a:endParaRPr>
          </a:p>
          <a:p>
            <a:endParaRPr lang="en-US" dirty="0">
              <a:latin typeface="+mj-lt"/>
            </a:endParaRPr>
          </a:p>
          <a:p>
            <a:pPr marL="0" indent="0">
              <a:buNone/>
            </a:pPr>
            <a:endParaRPr lang="en-US" dirty="0"/>
          </a:p>
        </p:txBody>
      </p:sp>
      <p:sp>
        <p:nvSpPr>
          <p:cNvPr id="4" name="Slide Number Placeholder 3">
            <a:extLst>
              <a:ext uri="{FF2B5EF4-FFF2-40B4-BE49-F238E27FC236}">
                <a16:creationId xmlns:a16="http://schemas.microsoft.com/office/drawing/2014/main" id="{594D6FAD-F3C6-776D-1148-6A27A98B9613}"/>
              </a:ext>
            </a:extLst>
          </p:cNvPr>
          <p:cNvSpPr>
            <a:spLocks noGrp="1"/>
          </p:cNvSpPr>
          <p:nvPr>
            <p:ph type="sldNum" sz="quarter" idx="12"/>
          </p:nvPr>
        </p:nvSpPr>
        <p:spPr/>
        <p:txBody>
          <a:bodyPr/>
          <a:lstStyle/>
          <a:p>
            <a:fld id="{BEDA59C4-7065-6542-A94D-C2C4BB7FF0A9}" type="slidenum">
              <a:rPr lang="en-US" smtClean="0"/>
              <a:pPr/>
              <a:t>3</a:t>
            </a:fld>
            <a:endParaRPr lang="en-US"/>
          </a:p>
        </p:txBody>
      </p:sp>
      <p:sp>
        <p:nvSpPr>
          <p:cNvPr id="6" name="Footer Placeholder 4">
            <a:extLst>
              <a:ext uri="{FF2B5EF4-FFF2-40B4-BE49-F238E27FC236}">
                <a16:creationId xmlns:a16="http://schemas.microsoft.com/office/drawing/2014/main" id="{B3057132-6452-3572-2E45-64C638719CE2}"/>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Tree>
    <p:extLst>
      <p:ext uri="{BB962C8B-B14F-4D97-AF65-F5344CB8AC3E}">
        <p14:creationId xmlns:p14="http://schemas.microsoft.com/office/powerpoint/2010/main" val="39841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87CD-164E-657D-14DD-E804C52362E5}"/>
              </a:ext>
            </a:extLst>
          </p:cNvPr>
          <p:cNvSpPr>
            <a:spLocks noGrp="1"/>
          </p:cNvSpPr>
          <p:nvPr>
            <p:ph type="title"/>
          </p:nvPr>
        </p:nvSpPr>
        <p:spPr/>
        <p:txBody>
          <a:bodyPr/>
          <a:lstStyle/>
          <a:p>
            <a:r>
              <a:rPr lang="en-US" dirty="0"/>
              <a:t>Guideline History</a:t>
            </a:r>
            <a:endParaRPr lang="en-US" sz="1600" i="1" dirty="0">
              <a:solidFill>
                <a:srgbClr val="C00000"/>
              </a:solidFill>
            </a:endParaRPr>
          </a:p>
        </p:txBody>
      </p:sp>
      <p:sp>
        <p:nvSpPr>
          <p:cNvPr id="3" name="Content Placeholder 2">
            <a:extLst>
              <a:ext uri="{FF2B5EF4-FFF2-40B4-BE49-F238E27FC236}">
                <a16:creationId xmlns:a16="http://schemas.microsoft.com/office/drawing/2014/main" id="{A78742CA-08F8-E8E9-04DE-4B91F4D46ED3}"/>
              </a:ext>
            </a:extLst>
          </p:cNvPr>
          <p:cNvSpPr>
            <a:spLocks noGrp="1"/>
          </p:cNvSpPr>
          <p:nvPr>
            <p:ph idx="1"/>
          </p:nvPr>
        </p:nvSpPr>
        <p:spPr/>
        <p:txBody>
          <a:bodyPr/>
          <a:lstStyle/>
          <a:p>
            <a:r>
              <a:rPr lang="en-US" sz="1600" dirty="0">
                <a:latin typeface="+mj-lt"/>
              </a:rPr>
              <a:t>Year of publication of original guideline:</a:t>
            </a:r>
          </a:p>
          <a:p>
            <a:r>
              <a:rPr lang="en-US" sz="1600" dirty="0">
                <a:latin typeface="+mj-lt"/>
              </a:rPr>
              <a:t>Year of publication of first revision: </a:t>
            </a:r>
          </a:p>
          <a:p>
            <a:r>
              <a:rPr lang="en-US" sz="1600" dirty="0">
                <a:latin typeface="+mj-lt"/>
              </a:rPr>
              <a:t>Year of publication of second revision:</a:t>
            </a:r>
          </a:p>
          <a:p>
            <a:r>
              <a:rPr lang="en-US" sz="1600" dirty="0">
                <a:latin typeface="+mj-lt"/>
              </a:rPr>
              <a:t>(</a:t>
            </a:r>
            <a:r>
              <a:rPr lang="en-US" sz="1600" dirty="0" err="1">
                <a:latin typeface="+mj-lt"/>
              </a:rPr>
              <a:t>Etc</a:t>
            </a:r>
            <a:r>
              <a:rPr lang="en-US" sz="1600" dirty="0">
                <a:latin typeface="+mj-lt"/>
              </a:rPr>
              <a:t> as needed)</a:t>
            </a:r>
          </a:p>
          <a:p>
            <a:endParaRPr lang="en-US" dirty="0">
              <a:latin typeface="+mj-lt"/>
            </a:endParaRPr>
          </a:p>
          <a:p>
            <a:pPr marL="0" indent="0">
              <a:buNone/>
            </a:pPr>
            <a:endParaRPr lang="en-US" dirty="0"/>
          </a:p>
        </p:txBody>
      </p:sp>
      <p:sp>
        <p:nvSpPr>
          <p:cNvPr id="4" name="Slide Number Placeholder 3">
            <a:extLst>
              <a:ext uri="{FF2B5EF4-FFF2-40B4-BE49-F238E27FC236}">
                <a16:creationId xmlns:a16="http://schemas.microsoft.com/office/drawing/2014/main" id="{1839E8CF-DDAA-22B4-F0A4-00E573035F29}"/>
              </a:ext>
            </a:extLst>
          </p:cNvPr>
          <p:cNvSpPr>
            <a:spLocks noGrp="1"/>
          </p:cNvSpPr>
          <p:nvPr>
            <p:ph type="sldNum" sz="quarter" idx="12"/>
          </p:nvPr>
        </p:nvSpPr>
        <p:spPr/>
        <p:txBody>
          <a:bodyPr/>
          <a:lstStyle/>
          <a:p>
            <a:fld id="{BEDA59C4-7065-6542-A94D-C2C4BB7FF0A9}" type="slidenum">
              <a:rPr lang="en-US" smtClean="0"/>
              <a:pPr/>
              <a:t>4</a:t>
            </a:fld>
            <a:endParaRPr lang="en-US"/>
          </a:p>
        </p:txBody>
      </p:sp>
      <p:sp>
        <p:nvSpPr>
          <p:cNvPr id="10" name="Footer Placeholder 4">
            <a:extLst>
              <a:ext uri="{FF2B5EF4-FFF2-40B4-BE49-F238E27FC236}">
                <a16:creationId xmlns:a16="http://schemas.microsoft.com/office/drawing/2014/main" id="{8AFC09C1-3403-8377-1C40-8774230B5920}"/>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
        <p:nvSpPr>
          <p:cNvPr id="11" name="TextBox 10">
            <a:extLst>
              <a:ext uri="{FF2B5EF4-FFF2-40B4-BE49-F238E27FC236}">
                <a16:creationId xmlns:a16="http://schemas.microsoft.com/office/drawing/2014/main" id="{E40C7D5D-6023-6847-B44D-DCE47F36C3C2}"/>
              </a:ext>
            </a:extLst>
          </p:cNvPr>
          <p:cNvSpPr txBox="1"/>
          <p:nvPr/>
        </p:nvSpPr>
        <p:spPr>
          <a:xfrm>
            <a:off x="830842" y="494703"/>
            <a:ext cx="1533985" cy="246221"/>
          </a:xfrm>
          <a:prstGeom prst="rect">
            <a:avLst/>
          </a:prstGeom>
          <a:solidFill>
            <a:srgbClr val="C00000">
              <a:alpha val="20027"/>
            </a:srgbClr>
          </a:solidFill>
          <a:ln w="9525">
            <a:solidFill>
              <a:srgbClr val="C00000"/>
            </a:solidFill>
          </a:ln>
        </p:spPr>
        <p:txBody>
          <a:bodyPr wrap="square" rtlCol="0">
            <a:spAutoFit/>
          </a:bodyPr>
          <a:lstStyle/>
          <a:p>
            <a:pPr algn="ctr"/>
            <a:r>
              <a:rPr lang="en-US" sz="1000" dirty="0">
                <a:solidFill>
                  <a:srgbClr val="C00000"/>
                </a:solidFill>
              </a:rPr>
              <a:t>Guideline Updates Only</a:t>
            </a:r>
          </a:p>
        </p:txBody>
      </p:sp>
    </p:spTree>
    <p:extLst>
      <p:ext uri="{BB962C8B-B14F-4D97-AF65-F5344CB8AC3E}">
        <p14:creationId xmlns:p14="http://schemas.microsoft.com/office/powerpoint/2010/main" val="195277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F889-1D33-95D5-9DCC-C8899A78A511}"/>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CBE68D36-F5D4-DC9D-03B3-E493733FDC2B}"/>
              </a:ext>
            </a:extLst>
          </p:cNvPr>
          <p:cNvSpPr>
            <a:spLocks noGrp="1"/>
          </p:cNvSpPr>
          <p:nvPr>
            <p:ph idx="1"/>
          </p:nvPr>
        </p:nvSpPr>
        <p:spPr/>
        <p:txBody>
          <a:bodyPr>
            <a:normAutofit/>
          </a:bodyPr>
          <a:lstStyle/>
          <a:p>
            <a:pPr>
              <a:spcBef>
                <a:spcPts val="0"/>
              </a:spcBef>
              <a:spcAft>
                <a:spcPts val="1500"/>
              </a:spcAft>
            </a:pPr>
            <a:r>
              <a:rPr lang="en-US" u="sng" dirty="0">
                <a:latin typeface="+mn-lt"/>
              </a:rPr>
              <a:t>Purpose:</a:t>
            </a:r>
            <a:r>
              <a:rPr lang="en-US" dirty="0">
                <a:latin typeface="+mn-lt"/>
              </a:rPr>
              <a:t> Lorem ipsum dolor sit </a:t>
            </a:r>
            <a:r>
              <a:rPr lang="en-US" dirty="0" err="1">
                <a:latin typeface="+mn-lt"/>
              </a:rPr>
              <a:t>amet</a:t>
            </a:r>
            <a:r>
              <a:rPr lang="en-US" dirty="0">
                <a:latin typeface="+mn-lt"/>
              </a:rPr>
              <a:t>, </a:t>
            </a:r>
            <a:r>
              <a:rPr lang="en-US" dirty="0" err="1">
                <a:latin typeface="+mn-lt"/>
              </a:rPr>
              <a:t>consectetur</a:t>
            </a:r>
            <a:r>
              <a:rPr lang="en-US" dirty="0">
                <a:latin typeface="+mn-lt"/>
              </a:rPr>
              <a:t> </a:t>
            </a:r>
            <a:r>
              <a:rPr lang="en-US" dirty="0" err="1">
                <a:latin typeface="+mn-lt"/>
              </a:rPr>
              <a:t>adipiscing</a:t>
            </a:r>
            <a:r>
              <a:rPr lang="en-US" dirty="0">
                <a:latin typeface="+mn-lt"/>
              </a:rPr>
              <a:t> </a:t>
            </a:r>
            <a:r>
              <a:rPr lang="en-US" dirty="0" err="1">
                <a:latin typeface="+mn-lt"/>
              </a:rPr>
              <a:t>elit</a:t>
            </a:r>
            <a:r>
              <a:rPr lang="en-US" dirty="0">
                <a:latin typeface="+mn-lt"/>
              </a:rPr>
              <a:t>. Proin </a:t>
            </a:r>
            <a:r>
              <a:rPr lang="en-US" dirty="0" err="1">
                <a:latin typeface="+mn-lt"/>
              </a:rPr>
              <a:t>quis</a:t>
            </a:r>
            <a:r>
              <a:rPr lang="en-US" dirty="0">
                <a:latin typeface="+mn-lt"/>
              </a:rPr>
              <a:t> diam et </a:t>
            </a:r>
            <a:r>
              <a:rPr lang="en-US" dirty="0" err="1">
                <a:latin typeface="+mn-lt"/>
              </a:rPr>
              <a:t>nibh</a:t>
            </a:r>
            <a:r>
              <a:rPr lang="en-US" dirty="0">
                <a:latin typeface="+mn-lt"/>
              </a:rPr>
              <a:t> dictum </a:t>
            </a:r>
            <a:r>
              <a:rPr lang="en-US" dirty="0" err="1">
                <a:latin typeface="+mn-lt"/>
              </a:rPr>
              <a:t>finibus</a:t>
            </a:r>
            <a:r>
              <a:rPr lang="en-US" dirty="0">
                <a:latin typeface="+mn-lt"/>
              </a:rPr>
              <a:t> sed in est. </a:t>
            </a:r>
            <a:r>
              <a:rPr lang="en-US" dirty="0" err="1">
                <a:latin typeface="+mn-lt"/>
              </a:rPr>
              <a:t>Mauris</a:t>
            </a:r>
            <a:r>
              <a:rPr lang="en-US" dirty="0">
                <a:latin typeface="+mn-lt"/>
              </a:rPr>
              <a:t> </a:t>
            </a:r>
            <a:r>
              <a:rPr lang="en-US" dirty="0" err="1">
                <a:latin typeface="+mn-lt"/>
              </a:rPr>
              <a:t>quis</a:t>
            </a:r>
            <a:r>
              <a:rPr lang="en-US" dirty="0">
                <a:latin typeface="+mn-lt"/>
              </a:rPr>
              <a:t> </a:t>
            </a:r>
            <a:r>
              <a:rPr lang="en-US" dirty="0" err="1">
                <a:latin typeface="+mn-lt"/>
              </a:rPr>
              <a:t>volutpat</a:t>
            </a:r>
            <a:r>
              <a:rPr lang="en-US" dirty="0">
                <a:latin typeface="+mn-lt"/>
              </a:rPr>
              <a:t> dolor, </a:t>
            </a:r>
            <a:r>
              <a:rPr lang="en-US" dirty="0" err="1">
                <a:latin typeface="+mn-lt"/>
              </a:rPr>
              <a:t>eu</a:t>
            </a:r>
            <a:r>
              <a:rPr lang="en-US" dirty="0">
                <a:latin typeface="+mn-lt"/>
              </a:rPr>
              <a:t> </a:t>
            </a:r>
            <a:r>
              <a:rPr lang="en-US" dirty="0" err="1">
                <a:latin typeface="+mn-lt"/>
              </a:rPr>
              <a:t>commodo</a:t>
            </a:r>
            <a:r>
              <a:rPr lang="en-US" dirty="0">
                <a:latin typeface="+mn-lt"/>
              </a:rPr>
              <a:t> </a:t>
            </a:r>
            <a:r>
              <a:rPr lang="en-US" dirty="0" err="1">
                <a:latin typeface="+mn-lt"/>
              </a:rPr>
              <a:t>odio</a:t>
            </a:r>
            <a:r>
              <a:rPr lang="en-US" dirty="0">
                <a:latin typeface="+mn-lt"/>
              </a:rPr>
              <a:t>. Vestibulum ante ipsum </a:t>
            </a:r>
            <a:r>
              <a:rPr lang="en-US" dirty="0" err="1">
                <a:latin typeface="+mn-lt"/>
              </a:rPr>
              <a:t>primis</a:t>
            </a:r>
            <a:r>
              <a:rPr lang="en-US" dirty="0">
                <a:latin typeface="+mn-lt"/>
              </a:rPr>
              <a:t> in </a:t>
            </a:r>
            <a:r>
              <a:rPr lang="en-US" dirty="0" err="1">
                <a:latin typeface="+mn-lt"/>
              </a:rPr>
              <a:t>faucibus</a:t>
            </a:r>
            <a:r>
              <a:rPr lang="en-US" dirty="0">
                <a:latin typeface="+mn-lt"/>
              </a:rPr>
              <a:t> </a:t>
            </a:r>
            <a:r>
              <a:rPr lang="en-US" dirty="0" err="1">
                <a:latin typeface="+mn-lt"/>
              </a:rPr>
              <a:t>orci</a:t>
            </a:r>
            <a:r>
              <a:rPr lang="en-US" dirty="0">
                <a:latin typeface="+mn-lt"/>
              </a:rPr>
              <a:t> </a:t>
            </a:r>
            <a:r>
              <a:rPr lang="en-US" dirty="0" err="1">
                <a:latin typeface="+mn-lt"/>
              </a:rPr>
              <a:t>luctus</a:t>
            </a:r>
            <a:r>
              <a:rPr lang="en-US" dirty="0">
                <a:latin typeface="+mn-lt"/>
              </a:rPr>
              <a:t> et </a:t>
            </a:r>
            <a:r>
              <a:rPr lang="en-US" dirty="0" err="1">
                <a:latin typeface="+mn-lt"/>
              </a:rPr>
              <a:t>ultrices</a:t>
            </a:r>
            <a:r>
              <a:rPr lang="en-US" dirty="0">
                <a:latin typeface="+mn-lt"/>
              </a:rPr>
              <a:t> </a:t>
            </a:r>
            <a:r>
              <a:rPr lang="en-US" dirty="0" err="1">
                <a:latin typeface="+mn-lt"/>
              </a:rPr>
              <a:t>posuere</a:t>
            </a:r>
            <a:r>
              <a:rPr lang="en-US" dirty="0">
                <a:latin typeface="+mn-lt"/>
              </a:rPr>
              <a:t> </a:t>
            </a:r>
            <a:r>
              <a:rPr lang="en-US" dirty="0" err="1">
                <a:latin typeface="+mn-lt"/>
              </a:rPr>
              <a:t>cubilia</a:t>
            </a:r>
            <a:r>
              <a:rPr lang="en-US" dirty="0">
                <a:latin typeface="+mn-lt"/>
              </a:rPr>
              <a:t> </a:t>
            </a:r>
            <a:r>
              <a:rPr lang="en-US" dirty="0" err="1">
                <a:latin typeface="+mn-lt"/>
              </a:rPr>
              <a:t>curae</a:t>
            </a:r>
            <a:r>
              <a:rPr lang="en-US" dirty="0">
                <a:latin typeface="+mn-lt"/>
              </a:rPr>
              <a:t>.</a:t>
            </a:r>
          </a:p>
          <a:p>
            <a:pPr>
              <a:spcBef>
                <a:spcPts val="0"/>
              </a:spcBef>
              <a:spcAft>
                <a:spcPts val="1500"/>
              </a:spcAft>
            </a:pPr>
            <a:r>
              <a:rPr lang="en-US" u="sng" dirty="0">
                <a:latin typeface="+mn-lt"/>
              </a:rPr>
              <a:t>Methods:</a:t>
            </a:r>
            <a:r>
              <a:rPr lang="en-US" dirty="0">
                <a:latin typeface="+mn-lt"/>
              </a:rPr>
              <a:t> Lorem ipsum dolor sit </a:t>
            </a:r>
            <a:r>
              <a:rPr lang="en-US" dirty="0" err="1">
                <a:latin typeface="+mn-lt"/>
              </a:rPr>
              <a:t>amet</a:t>
            </a:r>
            <a:r>
              <a:rPr lang="en-US" dirty="0">
                <a:latin typeface="+mn-lt"/>
              </a:rPr>
              <a:t>, </a:t>
            </a:r>
            <a:r>
              <a:rPr lang="en-US" dirty="0" err="1">
                <a:latin typeface="+mn-lt"/>
              </a:rPr>
              <a:t>consectetur</a:t>
            </a:r>
            <a:r>
              <a:rPr lang="en-US" dirty="0">
                <a:latin typeface="+mn-lt"/>
              </a:rPr>
              <a:t> </a:t>
            </a:r>
            <a:r>
              <a:rPr lang="en-US" dirty="0" err="1">
                <a:latin typeface="+mn-lt"/>
              </a:rPr>
              <a:t>adipiscing</a:t>
            </a:r>
            <a:r>
              <a:rPr lang="en-US" dirty="0">
                <a:latin typeface="+mn-lt"/>
              </a:rPr>
              <a:t> </a:t>
            </a:r>
            <a:r>
              <a:rPr lang="en-US" dirty="0" err="1">
                <a:latin typeface="+mn-lt"/>
              </a:rPr>
              <a:t>elit</a:t>
            </a:r>
            <a:r>
              <a:rPr lang="en-US" dirty="0">
                <a:latin typeface="+mn-lt"/>
              </a:rPr>
              <a:t>. Proin </a:t>
            </a:r>
            <a:r>
              <a:rPr lang="en-US" dirty="0" err="1">
                <a:latin typeface="+mn-lt"/>
              </a:rPr>
              <a:t>quis</a:t>
            </a:r>
            <a:r>
              <a:rPr lang="en-US" dirty="0">
                <a:latin typeface="+mn-lt"/>
              </a:rPr>
              <a:t> diam et </a:t>
            </a:r>
            <a:r>
              <a:rPr lang="en-US" dirty="0" err="1">
                <a:latin typeface="+mn-lt"/>
              </a:rPr>
              <a:t>nibh</a:t>
            </a:r>
            <a:r>
              <a:rPr lang="en-US" dirty="0">
                <a:latin typeface="+mn-lt"/>
              </a:rPr>
              <a:t> dictum </a:t>
            </a:r>
            <a:r>
              <a:rPr lang="en-US" dirty="0" err="1">
                <a:latin typeface="+mn-lt"/>
              </a:rPr>
              <a:t>finibus</a:t>
            </a:r>
            <a:r>
              <a:rPr lang="en-US" dirty="0">
                <a:latin typeface="+mn-lt"/>
              </a:rPr>
              <a:t> sed in est. </a:t>
            </a:r>
            <a:r>
              <a:rPr lang="en-US" dirty="0" err="1">
                <a:latin typeface="+mn-lt"/>
              </a:rPr>
              <a:t>Mauris</a:t>
            </a:r>
            <a:r>
              <a:rPr lang="en-US" dirty="0">
                <a:latin typeface="+mn-lt"/>
              </a:rPr>
              <a:t> </a:t>
            </a:r>
            <a:r>
              <a:rPr lang="en-US" dirty="0" err="1">
                <a:latin typeface="+mn-lt"/>
              </a:rPr>
              <a:t>quis</a:t>
            </a:r>
            <a:r>
              <a:rPr lang="en-US" dirty="0">
                <a:latin typeface="+mn-lt"/>
              </a:rPr>
              <a:t> </a:t>
            </a:r>
            <a:r>
              <a:rPr lang="en-US" dirty="0" err="1">
                <a:latin typeface="+mn-lt"/>
              </a:rPr>
              <a:t>volutpat</a:t>
            </a:r>
            <a:r>
              <a:rPr lang="en-US" dirty="0">
                <a:latin typeface="+mn-lt"/>
              </a:rPr>
              <a:t> dolor, </a:t>
            </a:r>
            <a:r>
              <a:rPr lang="en-US" dirty="0" err="1">
                <a:latin typeface="+mn-lt"/>
              </a:rPr>
              <a:t>eu</a:t>
            </a:r>
            <a:r>
              <a:rPr lang="en-US" dirty="0">
                <a:latin typeface="+mn-lt"/>
              </a:rPr>
              <a:t> </a:t>
            </a:r>
            <a:r>
              <a:rPr lang="en-US" dirty="0" err="1">
                <a:latin typeface="+mn-lt"/>
              </a:rPr>
              <a:t>commodo</a:t>
            </a:r>
            <a:r>
              <a:rPr lang="en-US" dirty="0">
                <a:latin typeface="+mn-lt"/>
              </a:rPr>
              <a:t> </a:t>
            </a:r>
            <a:r>
              <a:rPr lang="en-US" dirty="0" err="1">
                <a:latin typeface="+mn-lt"/>
              </a:rPr>
              <a:t>odio</a:t>
            </a:r>
            <a:r>
              <a:rPr lang="en-US" dirty="0">
                <a:latin typeface="+mn-lt"/>
              </a:rPr>
              <a:t>. Vestibulum ante ipsum </a:t>
            </a:r>
            <a:r>
              <a:rPr lang="en-US" dirty="0" err="1">
                <a:latin typeface="+mn-lt"/>
              </a:rPr>
              <a:t>primis</a:t>
            </a:r>
            <a:r>
              <a:rPr lang="en-US" dirty="0">
                <a:latin typeface="+mn-lt"/>
              </a:rPr>
              <a:t> in </a:t>
            </a:r>
            <a:r>
              <a:rPr lang="en-US" dirty="0" err="1">
                <a:latin typeface="+mn-lt"/>
              </a:rPr>
              <a:t>faucibus</a:t>
            </a:r>
            <a:r>
              <a:rPr lang="en-US" dirty="0">
                <a:latin typeface="+mn-lt"/>
              </a:rPr>
              <a:t> </a:t>
            </a:r>
            <a:r>
              <a:rPr lang="en-US" dirty="0" err="1">
                <a:latin typeface="+mn-lt"/>
              </a:rPr>
              <a:t>orci</a:t>
            </a:r>
            <a:r>
              <a:rPr lang="en-US" dirty="0">
                <a:latin typeface="+mn-lt"/>
              </a:rPr>
              <a:t> </a:t>
            </a:r>
            <a:r>
              <a:rPr lang="en-US" dirty="0" err="1">
                <a:latin typeface="+mn-lt"/>
              </a:rPr>
              <a:t>luctus</a:t>
            </a:r>
            <a:r>
              <a:rPr lang="en-US" dirty="0">
                <a:latin typeface="+mn-lt"/>
              </a:rPr>
              <a:t> et </a:t>
            </a:r>
            <a:r>
              <a:rPr lang="en-US" dirty="0" err="1">
                <a:latin typeface="+mn-lt"/>
              </a:rPr>
              <a:t>ultrices</a:t>
            </a:r>
            <a:r>
              <a:rPr lang="en-US" dirty="0">
                <a:latin typeface="+mn-lt"/>
              </a:rPr>
              <a:t> </a:t>
            </a:r>
            <a:r>
              <a:rPr lang="en-US" dirty="0" err="1">
                <a:latin typeface="+mn-lt"/>
              </a:rPr>
              <a:t>posuere</a:t>
            </a:r>
            <a:r>
              <a:rPr lang="en-US" dirty="0">
                <a:latin typeface="+mn-lt"/>
              </a:rPr>
              <a:t> </a:t>
            </a:r>
            <a:r>
              <a:rPr lang="en-US" dirty="0" err="1">
                <a:latin typeface="+mn-lt"/>
              </a:rPr>
              <a:t>cubilia</a:t>
            </a:r>
            <a:r>
              <a:rPr lang="en-US" dirty="0">
                <a:latin typeface="+mn-lt"/>
              </a:rPr>
              <a:t> </a:t>
            </a:r>
            <a:r>
              <a:rPr lang="en-US" dirty="0" err="1">
                <a:latin typeface="+mn-lt"/>
              </a:rPr>
              <a:t>curae</a:t>
            </a:r>
            <a:r>
              <a:rPr lang="en-US" dirty="0">
                <a:latin typeface="+mn-lt"/>
              </a:rPr>
              <a:t>.</a:t>
            </a:r>
          </a:p>
          <a:p>
            <a:pPr>
              <a:spcBef>
                <a:spcPts val="0"/>
              </a:spcBef>
              <a:spcAft>
                <a:spcPts val="1500"/>
              </a:spcAft>
            </a:pPr>
            <a:endParaRPr lang="en-US" sz="1600" dirty="0"/>
          </a:p>
        </p:txBody>
      </p:sp>
      <p:sp>
        <p:nvSpPr>
          <p:cNvPr id="4" name="Slide Number Placeholder 3">
            <a:extLst>
              <a:ext uri="{FF2B5EF4-FFF2-40B4-BE49-F238E27FC236}">
                <a16:creationId xmlns:a16="http://schemas.microsoft.com/office/drawing/2014/main" id="{C24F61D3-EA9C-6698-3E68-8065FA8F8A8B}"/>
              </a:ext>
            </a:extLst>
          </p:cNvPr>
          <p:cNvSpPr>
            <a:spLocks noGrp="1"/>
          </p:cNvSpPr>
          <p:nvPr>
            <p:ph type="sldNum" sz="quarter" idx="12"/>
          </p:nvPr>
        </p:nvSpPr>
        <p:spPr/>
        <p:txBody>
          <a:bodyPr/>
          <a:lstStyle/>
          <a:p>
            <a:fld id="{BEDA59C4-7065-6542-A94D-C2C4BB7FF0A9}" type="slidenum">
              <a:rPr lang="en-US" smtClean="0"/>
              <a:pPr/>
              <a:t>5</a:t>
            </a:fld>
            <a:endParaRPr lang="en-US" dirty="0"/>
          </a:p>
        </p:txBody>
      </p:sp>
      <p:sp>
        <p:nvSpPr>
          <p:cNvPr id="5" name="Footer Placeholder 4">
            <a:extLst>
              <a:ext uri="{FF2B5EF4-FFF2-40B4-BE49-F238E27FC236}">
                <a16:creationId xmlns:a16="http://schemas.microsoft.com/office/drawing/2014/main" id="{FAC6A665-9A2C-82A3-55E5-0E2943F8752C}"/>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Tree>
    <p:extLst>
      <p:ext uri="{BB962C8B-B14F-4D97-AF65-F5344CB8AC3E}">
        <p14:creationId xmlns:p14="http://schemas.microsoft.com/office/powerpoint/2010/main" val="261947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F889-1D33-95D5-9DCC-C8899A78A511}"/>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CBE68D36-F5D4-DC9D-03B3-E493733FDC2B}"/>
              </a:ext>
            </a:extLst>
          </p:cNvPr>
          <p:cNvSpPr>
            <a:spLocks noGrp="1"/>
          </p:cNvSpPr>
          <p:nvPr>
            <p:ph idx="1"/>
          </p:nvPr>
        </p:nvSpPr>
        <p:spPr/>
        <p:txBody>
          <a:bodyPr>
            <a:normAutofit/>
          </a:bodyPr>
          <a:lstStyle/>
          <a:p>
            <a:pPr>
              <a:spcBef>
                <a:spcPts val="0"/>
              </a:spcBef>
              <a:spcAft>
                <a:spcPts val="1500"/>
              </a:spcAft>
            </a:pPr>
            <a:r>
              <a:rPr lang="en-US" u="sng" dirty="0">
                <a:latin typeface="+mn-lt"/>
              </a:rPr>
              <a:t>Results:</a:t>
            </a:r>
            <a:r>
              <a:rPr lang="en-US" dirty="0">
                <a:latin typeface="+mn-lt"/>
              </a:rPr>
              <a:t> Lorem ipsum dolor sit </a:t>
            </a:r>
            <a:r>
              <a:rPr lang="en-US" dirty="0" err="1">
                <a:latin typeface="+mn-lt"/>
              </a:rPr>
              <a:t>amet</a:t>
            </a:r>
            <a:r>
              <a:rPr lang="en-US" dirty="0">
                <a:latin typeface="+mn-lt"/>
              </a:rPr>
              <a:t>, </a:t>
            </a:r>
            <a:r>
              <a:rPr lang="en-US" dirty="0" err="1">
                <a:latin typeface="+mn-lt"/>
              </a:rPr>
              <a:t>consectetur</a:t>
            </a:r>
            <a:r>
              <a:rPr lang="en-US" dirty="0">
                <a:latin typeface="+mn-lt"/>
              </a:rPr>
              <a:t> </a:t>
            </a:r>
            <a:r>
              <a:rPr lang="en-US" dirty="0" err="1">
                <a:latin typeface="+mn-lt"/>
              </a:rPr>
              <a:t>adipiscing</a:t>
            </a:r>
            <a:r>
              <a:rPr lang="en-US" dirty="0">
                <a:latin typeface="+mn-lt"/>
              </a:rPr>
              <a:t> </a:t>
            </a:r>
            <a:r>
              <a:rPr lang="en-US" dirty="0" err="1">
                <a:latin typeface="+mn-lt"/>
              </a:rPr>
              <a:t>elit</a:t>
            </a:r>
            <a:r>
              <a:rPr lang="en-US" dirty="0">
                <a:latin typeface="+mn-lt"/>
              </a:rPr>
              <a:t>. Proin </a:t>
            </a:r>
            <a:r>
              <a:rPr lang="en-US" dirty="0" err="1">
                <a:latin typeface="+mn-lt"/>
              </a:rPr>
              <a:t>quis</a:t>
            </a:r>
            <a:r>
              <a:rPr lang="en-US" dirty="0">
                <a:latin typeface="+mn-lt"/>
              </a:rPr>
              <a:t> diam et </a:t>
            </a:r>
            <a:r>
              <a:rPr lang="en-US" dirty="0" err="1">
                <a:latin typeface="+mn-lt"/>
              </a:rPr>
              <a:t>nibh</a:t>
            </a:r>
            <a:r>
              <a:rPr lang="en-US" dirty="0">
                <a:latin typeface="+mn-lt"/>
              </a:rPr>
              <a:t> dictum </a:t>
            </a:r>
            <a:r>
              <a:rPr lang="en-US" dirty="0" err="1">
                <a:latin typeface="+mn-lt"/>
              </a:rPr>
              <a:t>finibus</a:t>
            </a:r>
            <a:r>
              <a:rPr lang="en-US" dirty="0">
                <a:latin typeface="+mn-lt"/>
              </a:rPr>
              <a:t> sed in est. </a:t>
            </a:r>
            <a:r>
              <a:rPr lang="en-US" dirty="0" err="1">
                <a:latin typeface="+mn-lt"/>
              </a:rPr>
              <a:t>Mauris</a:t>
            </a:r>
            <a:r>
              <a:rPr lang="en-US" dirty="0">
                <a:latin typeface="+mn-lt"/>
              </a:rPr>
              <a:t> </a:t>
            </a:r>
            <a:r>
              <a:rPr lang="en-US" dirty="0" err="1">
                <a:latin typeface="+mn-lt"/>
              </a:rPr>
              <a:t>quis</a:t>
            </a:r>
            <a:r>
              <a:rPr lang="en-US" dirty="0">
                <a:latin typeface="+mn-lt"/>
              </a:rPr>
              <a:t> </a:t>
            </a:r>
            <a:r>
              <a:rPr lang="en-US" dirty="0" err="1">
                <a:latin typeface="+mn-lt"/>
              </a:rPr>
              <a:t>volutpat</a:t>
            </a:r>
            <a:r>
              <a:rPr lang="en-US" dirty="0">
                <a:latin typeface="+mn-lt"/>
              </a:rPr>
              <a:t> dolor, </a:t>
            </a:r>
            <a:r>
              <a:rPr lang="en-US" dirty="0" err="1">
                <a:latin typeface="+mn-lt"/>
              </a:rPr>
              <a:t>eu</a:t>
            </a:r>
            <a:r>
              <a:rPr lang="en-US" dirty="0">
                <a:latin typeface="+mn-lt"/>
              </a:rPr>
              <a:t> </a:t>
            </a:r>
            <a:r>
              <a:rPr lang="en-US" dirty="0" err="1">
                <a:latin typeface="+mn-lt"/>
              </a:rPr>
              <a:t>commodo</a:t>
            </a:r>
            <a:r>
              <a:rPr lang="en-US" dirty="0">
                <a:latin typeface="+mn-lt"/>
              </a:rPr>
              <a:t> </a:t>
            </a:r>
            <a:r>
              <a:rPr lang="en-US" dirty="0" err="1">
                <a:latin typeface="+mn-lt"/>
              </a:rPr>
              <a:t>odio</a:t>
            </a:r>
            <a:r>
              <a:rPr lang="en-US" dirty="0">
                <a:latin typeface="+mn-lt"/>
              </a:rPr>
              <a:t>. Vestibulum ante ipsum </a:t>
            </a:r>
            <a:r>
              <a:rPr lang="en-US" dirty="0" err="1">
                <a:latin typeface="+mn-lt"/>
              </a:rPr>
              <a:t>primis</a:t>
            </a:r>
            <a:r>
              <a:rPr lang="en-US" dirty="0">
                <a:latin typeface="+mn-lt"/>
              </a:rPr>
              <a:t> in </a:t>
            </a:r>
            <a:r>
              <a:rPr lang="en-US" dirty="0" err="1">
                <a:latin typeface="+mn-lt"/>
              </a:rPr>
              <a:t>faucibus</a:t>
            </a:r>
            <a:r>
              <a:rPr lang="en-US" dirty="0">
                <a:latin typeface="+mn-lt"/>
              </a:rPr>
              <a:t> </a:t>
            </a:r>
            <a:r>
              <a:rPr lang="en-US" dirty="0" err="1">
                <a:latin typeface="+mn-lt"/>
              </a:rPr>
              <a:t>orci</a:t>
            </a:r>
            <a:r>
              <a:rPr lang="en-US" dirty="0">
                <a:latin typeface="+mn-lt"/>
              </a:rPr>
              <a:t> </a:t>
            </a:r>
            <a:r>
              <a:rPr lang="en-US" dirty="0" err="1">
                <a:latin typeface="+mn-lt"/>
              </a:rPr>
              <a:t>luctus</a:t>
            </a:r>
            <a:r>
              <a:rPr lang="en-US" dirty="0">
                <a:latin typeface="+mn-lt"/>
              </a:rPr>
              <a:t> et </a:t>
            </a:r>
            <a:r>
              <a:rPr lang="en-US" dirty="0" err="1">
                <a:latin typeface="+mn-lt"/>
              </a:rPr>
              <a:t>ultrices</a:t>
            </a:r>
            <a:r>
              <a:rPr lang="en-US" dirty="0">
                <a:latin typeface="+mn-lt"/>
              </a:rPr>
              <a:t> </a:t>
            </a:r>
            <a:r>
              <a:rPr lang="en-US" dirty="0" err="1">
                <a:latin typeface="+mn-lt"/>
              </a:rPr>
              <a:t>posuere</a:t>
            </a:r>
            <a:r>
              <a:rPr lang="en-US" dirty="0">
                <a:latin typeface="+mn-lt"/>
              </a:rPr>
              <a:t> </a:t>
            </a:r>
            <a:r>
              <a:rPr lang="en-US" dirty="0" err="1">
                <a:latin typeface="+mn-lt"/>
              </a:rPr>
              <a:t>cubilia</a:t>
            </a:r>
            <a:r>
              <a:rPr lang="en-US" dirty="0">
                <a:latin typeface="+mn-lt"/>
              </a:rPr>
              <a:t> </a:t>
            </a:r>
            <a:r>
              <a:rPr lang="en-US" dirty="0" err="1">
                <a:latin typeface="+mn-lt"/>
              </a:rPr>
              <a:t>curae</a:t>
            </a:r>
            <a:r>
              <a:rPr lang="en-US" dirty="0">
                <a:latin typeface="+mn-lt"/>
              </a:rPr>
              <a:t>.</a:t>
            </a:r>
          </a:p>
          <a:p>
            <a:pPr>
              <a:spcBef>
                <a:spcPts val="0"/>
              </a:spcBef>
              <a:spcAft>
                <a:spcPts val="1500"/>
              </a:spcAft>
            </a:pPr>
            <a:r>
              <a:rPr lang="en-US" u="sng" dirty="0">
                <a:latin typeface="+mn-lt"/>
              </a:rPr>
              <a:t>Conclusions:</a:t>
            </a:r>
            <a:r>
              <a:rPr lang="en-US" dirty="0">
                <a:latin typeface="+mn-lt"/>
              </a:rPr>
              <a:t> Lorem ipsum dolor sit </a:t>
            </a:r>
            <a:r>
              <a:rPr lang="en-US" dirty="0" err="1">
                <a:latin typeface="+mn-lt"/>
              </a:rPr>
              <a:t>amet</a:t>
            </a:r>
            <a:r>
              <a:rPr lang="en-US" dirty="0">
                <a:latin typeface="+mn-lt"/>
              </a:rPr>
              <a:t>, </a:t>
            </a:r>
            <a:r>
              <a:rPr lang="en-US" dirty="0" err="1">
                <a:latin typeface="+mn-lt"/>
              </a:rPr>
              <a:t>consectetur</a:t>
            </a:r>
            <a:r>
              <a:rPr lang="en-US" dirty="0">
                <a:latin typeface="+mn-lt"/>
              </a:rPr>
              <a:t> </a:t>
            </a:r>
            <a:r>
              <a:rPr lang="en-US" dirty="0" err="1">
                <a:latin typeface="+mn-lt"/>
              </a:rPr>
              <a:t>adipiscing</a:t>
            </a:r>
            <a:r>
              <a:rPr lang="en-US" dirty="0">
                <a:latin typeface="+mn-lt"/>
              </a:rPr>
              <a:t> </a:t>
            </a:r>
            <a:r>
              <a:rPr lang="en-US" dirty="0" err="1">
                <a:latin typeface="+mn-lt"/>
              </a:rPr>
              <a:t>elit</a:t>
            </a:r>
            <a:r>
              <a:rPr lang="en-US" dirty="0">
                <a:latin typeface="+mn-lt"/>
              </a:rPr>
              <a:t>. Proin </a:t>
            </a:r>
            <a:r>
              <a:rPr lang="en-US" dirty="0" err="1">
                <a:latin typeface="+mn-lt"/>
              </a:rPr>
              <a:t>quis</a:t>
            </a:r>
            <a:r>
              <a:rPr lang="en-US" dirty="0">
                <a:latin typeface="+mn-lt"/>
              </a:rPr>
              <a:t> diam et </a:t>
            </a:r>
            <a:r>
              <a:rPr lang="en-US" dirty="0" err="1">
                <a:latin typeface="+mn-lt"/>
              </a:rPr>
              <a:t>nibh</a:t>
            </a:r>
            <a:r>
              <a:rPr lang="en-US" dirty="0">
                <a:latin typeface="+mn-lt"/>
              </a:rPr>
              <a:t> dictum </a:t>
            </a:r>
            <a:r>
              <a:rPr lang="en-US" dirty="0" err="1">
                <a:latin typeface="+mn-lt"/>
              </a:rPr>
              <a:t>finibus</a:t>
            </a:r>
            <a:r>
              <a:rPr lang="en-US" dirty="0">
                <a:latin typeface="+mn-lt"/>
              </a:rPr>
              <a:t> sed in est. </a:t>
            </a:r>
            <a:r>
              <a:rPr lang="en-US" dirty="0" err="1">
                <a:latin typeface="+mn-lt"/>
              </a:rPr>
              <a:t>Mauris</a:t>
            </a:r>
            <a:r>
              <a:rPr lang="en-US" dirty="0">
                <a:latin typeface="+mn-lt"/>
              </a:rPr>
              <a:t> </a:t>
            </a:r>
            <a:r>
              <a:rPr lang="en-US" dirty="0" err="1">
                <a:latin typeface="+mn-lt"/>
              </a:rPr>
              <a:t>quis</a:t>
            </a:r>
            <a:r>
              <a:rPr lang="en-US" dirty="0">
                <a:latin typeface="+mn-lt"/>
              </a:rPr>
              <a:t> </a:t>
            </a:r>
            <a:r>
              <a:rPr lang="en-US" dirty="0" err="1">
                <a:latin typeface="+mn-lt"/>
              </a:rPr>
              <a:t>volutpat</a:t>
            </a:r>
            <a:r>
              <a:rPr lang="en-US" dirty="0">
                <a:latin typeface="+mn-lt"/>
              </a:rPr>
              <a:t> dolor, </a:t>
            </a:r>
            <a:r>
              <a:rPr lang="en-US" dirty="0" err="1">
                <a:latin typeface="+mn-lt"/>
              </a:rPr>
              <a:t>eu</a:t>
            </a:r>
            <a:r>
              <a:rPr lang="en-US" dirty="0">
                <a:latin typeface="+mn-lt"/>
              </a:rPr>
              <a:t> </a:t>
            </a:r>
            <a:r>
              <a:rPr lang="en-US" dirty="0" err="1">
                <a:latin typeface="+mn-lt"/>
              </a:rPr>
              <a:t>commodo</a:t>
            </a:r>
            <a:r>
              <a:rPr lang="en-US" dirty="0">
                <a:latin typeface="+mn-lt"/>
              </a:rPr>
              <a:t> </a:t>
            </a:r>
            <a:r>
              <a:rPr lang="en-US" dirty="0" err="1">
                <a:latin typeface="+mn-lt"/>
              </a:rPr>
              <a:t>odio</a:t>
            </a:r>
            <a:r>
              <a:rPr lang="en-US" dirty="0">
                <a:latin typeface="+mn-lt"/>
              </a:rPr>
              <a:t>. Vestibulum ante ipsum </a:t>
            </a:r>
            <a:r>
              <a:rPr lang="en-US" dirty="0" err="1">
                <a:latin typeface="+mn-lt"/>
              </a:rPr>
              <a:t>primis</a:t>
            </a:r>
            <a:r>
              <a:rPr lang="en-US" dirty="0">
                <a:latin typeface="+mn-lt"/>
              </a:rPr>
              <a:t> in </a:t>
            </a:r>
            <a:r>
              <a:rPr lang="en-US" dirty="0" err="1">
                <a:latin typeface="+mn-lt"/>
              </a:rPr>
              <a:t>faucibus</a:t>
            </a:r>
            <a:r>
              <a:rPr lang="en-US" dirty="0">
                <a:latin typeface="+mn-lt"/>
              </a:rPr>
              <a:t> </a:t>
            </a:r>
            <a:r>
              <a:rPr lang="en-US" dirty="0" err="1">
                <a:latin typeface="+mn-lt"/>
              </a:rPr>
              <a:t>orci</a:t>
            </a:r>
            <a:r>
              <a:rPr lang="en-US" dirty="0">
                <a:latin typeface="+mn-lt"/>
              </a:rPr>
              <a:t> </a:t>
            </a:r>
            <a:r>
              <a:rPr lang="en-US" dirty="0" err="1">
                <a:latin typeface="+mn-lt"/>
              </a:rPr>
              <a:t>luctus</a:t>
            </a:r>
            <a:r>
              <a:rPr lang="en-US" dirty="0">
                <a:latin typeface="+mn-lt"/>
              </a:rPr>
              <a:t> et </a:t>
            </a:r>
            <a:r>
              <a:rPr lang="en-US" dirty="0" err="1">
                <a:latin typeface="+mn-lt"/>
              </a:rPr>
              <a:t>ultrices</a:t>
            </a:r>
            <a:r>
              <a:rPr lang="en-US" dirty="0">
                <a:latin typeface="+mn-lt"/>
              </a:rPr>
              <a:t> </a:t>
            </a:r>
            <a:r>
              <a:rPr lang="en-US" dirty="0" err="1">
                <a:latin typeface="+mn-lt"/>
              </a:rPr>
              <a:t>posuere</a:t>
            </a:r>
            <a:r>
              <a:rPr lang="en-US" dirty="0">
                <a:latin typeface="+mn-lt"/>
              </a:rPr>
              <a:t> </a:t>
            </a:r>
            <a:r>
              <a:rPr lang="en-US" dirty="0" err="1">
                <a:latin typeface="+mn-lt"/>
              </a:rPr>
              <a:t>cubilia</a:t>
            </a:r>
            <a:r>
              <a:rPr lang="en-US" dirty="0">
                <a:latin typeface="+mn-lt"/>
              </a:rPr>
              <a:t> </a:t>
            </a:r>
            <a:r>
              <a:rPr lang="en-US" dirty="0" err="1">
                <a:latin typeface="+mn-lt"/>
              </a:rPr>
              <a:t>curae</a:t>
            </a:r>
            <a:r>
              <a:rPr lang="en-US" dirty="0">
                <a:latin typeface="+mn-lt"/>
              </a:rPr>
              <a:t>.</a:t>
            </a:r>
          </a:p>
          <a:p>
            <a:pPr>
              <a:spcBef>
                <a:spcPts val="0"/>
              </a:spcBef>
              <a:spcAft>
                <a:spcPts val="1500"/>
              </a:spcAft>
            </a:pPr>
            <a:endParaRPr lang="en-US" sz="1600" dirty="0"/>
          </a:p>
        </p:txBody>
      </p:sp>
      <p:sp>
        <p:nvSpPr>
          <p:cNvPr id="4" name="Slide Number Placeholder 3">
            <a:extLst>
              <a:ext uri="{FF2B5EF4-FFF2-40B4-BE49-F238E27FC236}">
                <a16:creationId xmlns:a16="http://schemas.microsoft.com/office/drawing/2014/main" id="{C24F61D3-EA9C-6698-3E68-8065FA8F8A8B}"/>
              </a:ext>
            </a:extLst>
          </p:cNvPr>
          <p:cNvSpPr>
            <a:spLocks noGrp="1"/>
          </p:cNvSpPr>
          <p:nvPr>
            <p:ph type="sldNum" sz="quarter" idx="12"/>
          </p:nvPr>
        </p:nvSpPr>
        <p:spPr/>
        <p:txBody>
          <a:bodyPr/>
          <a:lstStyle/>
          <a:p>
            <a:fld id="{BEDA59C4-7065-6542-A94D-C2C4BB7FF0A9}" type="slidenum">
              <a:rPr lang="en-US" smtClean="0"/>
              <a:pPr/>
              <a:t>6</a:t>
            </a:fld>
            <a:endParaRPr lang="en-US" dirty="0"/>
          </a:p>
        </p:txBody>
      </p:sp>
      <p:sp>
        <p:nvSpPr>
          <p:cNvPr id="5" name="Footer Placeholder 4">
            <a:extLst>
              <a:ext uri="{FF2B5EF4-FFF2-40B4-BE49-F238E27FC236}">
                <a16:creationId xmlns:a16="http://schemas.microsoft.com/office/drawing/2014/main" id="{FAC6A665-9A2C-82A3-55E5-0E2943F8752C}"/>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Tree>
    <p:extLst>
      <p:ext uri="{BB962C8B-B14F-4D97-AF65-F5344CB8AC3E}">
        <p14:creationId xmlns:p14="http://schemas.microsoft.com/office/powerpoint/2010/main" val="167868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DAD3-1414-EFB8-74D6-EDE3DA1F5F8A}"/>
              </a:ext>
            </a:extLst>
          </p:cNvPr>
          <p:cNvSpPr>
            <a:spLocks noGrp="1"/>
          </p:cNvSpPr>
          <p:nvPr>
            <p:ph type="title"/>
          </p:nvPr>
        </p:nvSpPr>
        <p:spPr/>
        <p:txBody>
          <a:bodyPr/>
          <a:lstStyle/>
          <a:p>
            <a:r>
              <a:rPr lang="en-US" dirty="0"/>
              <a:t>Levels of Evidence</a:t>
            </a:r>
          </a:p>
        </p:txBody>
      </p:sp>
      <p:sp>
        <p:nvSpPr>
          <p:cNvPr id="4" name="Slide Number Placeholder 3">
            <a:extLst>
              <a:ext uri="{FF2B5EF4-FFF2-40B4-BE49-F238E27FC236}">
                <a16:creationId xmlns:a16="http://schemas.microsoft.com/office/drawing/2014/main" id="{AC4EE63C-5A4C-6BBA-BFC4-5118A5B9562D}"/>
              </a:ext>
            </a:extLst>
          </p:cNvPr>
          <p:cNvSpPr>
            <a:spLocks noGrp="1"/>
          </p:cNvSpPr>
          <p:nvPr>
            <p:ph type="sldNum" sz="quarter" idx="12"/>
          </p:nvPr>
        </p:nvSpPr>
        <p:spPr/>
        <p:txBody>
          <a:bodyPr/>
          <a:lstStyle/>
          <a:p>
            <a:fld id="{BEDA59C4-7065-6542-A94D-C2C4BB7FF0A9}" type="slidenum">
              <a:rPr lang="en-US" smtClean="0"/>
              <a:pPr/>
              <a:t>7</a:t>
            </a:fld>
            <a:endParaRPr lang="en-US"/>
          </a:p>
        </p:txBody>
      </p:sp>
      <p:graphicFrame>
        <p:nvGraphicFramePr>
          <p:cNvPr id="6" name="Table 4">
            <a:extLst>
              <a:ext uri="{FF2B5EF4-FFF2-40B4-BE49-F238E27FC236}">
                <a16:creationId xmlns:a16="http://schemas.microsoft.com/office/drawing/2014/main" id="{62A2D922-70BF-B6FF-1FB2-E4070E7E5C0A}"/>
              </a:ext>
            </a:extLst>
          </p:cNvPr>
          <p:cNvGraphicFramePr>
            <a:graphicFrameLocks noGrp="1"/>
          </p:cNvGraphicFramePr>
          <p:nvPr>
            <p:ph idx="1"/>
            <p:extLst>
              <p:ext uri="{D42A27DB-BD31-4B8C-83A1-F6EECF244321}">
                <p14:modId xmlns:p14="http://schemas.microsoft.com/office/powerpoint/2010/main" val="3158991144"/>
              </p:ext>
            </p:extLst>
          </p:nvPr>
        </p:nvGraphicFramePr>
        <p:xfrm>
          <a:off x="822324" y="1384300"/>
          <a:ext cx="7554509" cy="3141883"/>
        </p:xfrm>
        <a:graphic>
          <a:graphicData uri="http://schemas.openxmlformats.org/drawingml/2006/table">
            <a:tbl>
              <a:tblPr firstRow="1" bandRow="1">
                <a:tableStyleId>{5C22544A-7EE6-4342-B048-85BDC9FD1C3A}</a:tableStyleId>
              </a:tblPr>
              <a:tblGrid>
                <a:gridCol w="888235">
                  <a:extLst>
                    <a:ext uri="{9D8B030D-6E8A-4147-A177-3AD203B41FA5}">
                      <a16:colId xmlns:a16="http://schemas.microsoft.com/office/drawing/2014/main" val="3586389646"/>
                    </a:ext>
                  </a:extLst>
                </a:gridCol>
                <a:gridCol w="6666274">
                  <a:extLst>
                    <a:ext uri="{9D8B030D-6E8A-4147-A177-3AD203B41FA5}">
                      <a16:colId xmlns:a16="http://schemas.microsoft.com/office/drawing/2014/main" val="3487534201"/>
                    </a:ext>
                  </a:extLst>
                </a:gridCol>
              </a:tblGrid>
              <a:tr h="264987">
                <a:tc>
                  <a:txBody>
                    <a:bodyPr/>
                    <a:lstStyle/>
                    <a:p>
                      <a:pPr algn="ctr"/>
                      <a:r>
                        <a:rPr lang="en-GB" sz="1400" b="0" dirty="0"/>
                        <a:t>Level</a:t>
                      </a:r>
                    </a:p>
                  </a:txBody>
                  <a:tcPr marL="59247" marR="59247" marT="29624" marB="29624" anchor="ctr"/>
                </a:tc>
                <a:tc>
                  <a:txBody>
                    <a:bodyPr/>
                    <a:lstStyle/>
                    <a:p>
                      <a:r>
                        <a:rPr lang="en-GB" sz="1400" b="0" dirty="0"/>
                        <a:t>Description</a:t>
                      </a:r>
                    </a:p>
                  </a:txBody>
                  <a:tcPr marL="59247" marR="59247" marT="29624" marB="29624" anchor="ctr"/>
                </a:tc>
                <a:extLst>
                  <a:ext uri="{0D108BD9-81ED-4DB2-BD59-A6C34878D82A}">
                    <a16:rowId xmlns:a16="http://schemas.microsoft.com/office/drawing/2014/main" val="3712414019"/>
                  </a:ext>
                </a:extLst>
              </a:tr>
              <a:tr h="566030">
                <a:tc>
                  <a:txBody>
                    <a:bodyPr/>
                    <a:lstStyle/>
                    <a:p>
                      <a:pPr algn="ctr"/>
                      <a:r>
                        <a:rPr lang="en-GB" sz="1400" dirty="0">
                          <a:latin typeface="+mj-lt"/>
                        </a:rPr>
                        <a:t>I</a:t>
                      </a:r>
                    </a:p>
                  </a:txBody>
                  <a:tcPr marL="59247" marR="59247" marT="29624" marB="29624" anchor="ctr"/>
                </a:tc>
                <a:tc>
                  <a:txBody>
                    <a:bodyPr/>
                    <a:lstStyle/>
                    <a:p>
                      <a:r>
                        <a:rPr lang="en-GB" sz="1400" dirty="0">
                          <a:latin typeface="+mn-lt"/>
                        </a:rPr>
                        <a:t>Evidence obtained from meta-analysis of multiple, well-designed, controlled studies; randomized trials with low false-positive and false-negative errors (high power). </a:t>
                      </a:r>
                    </a:p>
                  </a:txBody>
                  <a:tcPr marL="59247" marR="59247" marT="29624" marB="29624" anchor="ctr"/>
                </a:tc>
                <a:extLst>
                  <a:ext uri="{0D108BD9-81ED-4DB2-BD59-A6C34878D82A}">
                    <a16:rowId xmlns:a16="http://schemas.microsoft.com/office/drawing/2014/main" val="3243553324"/>
                  </a:ext>
                </a:extLst>
              </a:tr>
              <a:tr h="575441">
                <a:tc>
                  <a:txBody>
                    <a:bodyPr/>
                    <a:lstStyle/>
                    <a:p>
                      <a:pPr algn="ctr"/>
                      <a:r>
                        <a:rPr lang="en-GB" sz="1400" dirty="0">
                          <a:latin typeface="+mj-lt"/>
                        </a:rPr>
                        <a:t>II </a:t>
                      </a:r>
                    </a:p>
                  </a:txBody>
                  <a:tcPr marL="59247" marR="59247" marT="29624" marB="29624" anchor="ctr"/>
                </a:tc>
                <a:tc>
                  <a:txBody>
                    <a:bodyPr/>
                    <a:lstStyle/>
                    <a:p>
                      <a:r>
                        <a:rPr lang="en-GB" sz="1400" dirty="0">
                          <a:latin typeface="+mn-lt"/>
                        </a:rPr>
                        <a:t>Evidence obtained from at least one-well designed experimental study; randomized trials with high false-positive and/or false-negative errors (low power).</a:t>
                      </a:r>
                    </a:p>
                  </a:txBody>
                  <a:tcPr marL="59247" marR="59247" marT="29624" marB="29624" anchor="ctr"/>
                </a:tc>
                <a:extLst>
                  <a:ext uri="{0D108BD9-81ED-4DB2-BD59-A6C34878D82A}">
                    <a16:rowId xmlns:a16="http://schemas.microsoft.com/office/drawing/2014/main" val="733722550"/>
                  </a:ext>
                </a:extLst>
              </a:tr>
              <a:tr h="818210">
                <a:tc>
                  <a:txBody>
                    <a:bodyPr/>
                    <a:lstStyle/>
                    <a:p>
                      <a:pPr algn="ctr"/>
                      <a:r>
                        <a:rPr lang="en-GB" sz="1400" dirty="0">
                          <a:latin typeface="+mj-lt"/>
                        </a:rPr>
                        <a:t>III  </a:t>
                      </a:r>
                    </a:p>
                  </a:txBody>
                  <a:tcPr marL="59247" marR="59247" marT="29624" marB="29624" anchor="ctr"/>
                </a:tc>
                <a:tc>
                  <a:txBody>
                    <a:bodyPr/>
                    <a:lstStyle/>
                    <a:p>
                      <a:r>
                        <a:rPr lang="en-GB" sz="1400" dirty="0">
                          <a:latin typeface="+mn-lt"/>
                        </a:rPr>
                        <a:t>Evidence obtained from well-designed, quasi-experimental studies, such as nonrandomized, controlled single-group, </a:t>
                      </a:r>
                      <a:r>
                        <a:rPr lang="en-GB" sz="1400" dirty="0" err="1">
                          <a:latin typeface="+mn-lt"/>
                        </a:rPr>
                        <a:t>pretest-posttest</a:t>
                      </a:r>
                      <a:r>
                        <a:rPr lang="en-GB" sz="1400" dirty="0">
                          <a:latin typeface="+mn-lt"/>
                        </a:rPr>
                        <a:t> comparison, cohort, time, or matched case-control series.</a:t>
                      </a:r>
                    </a:p>
                  </a:txBody>
                  <a:tcPr marL="59247" marR="59247" marT="29624" marB="29624" anchor="ctr"/>
                </a:tc>
                <a:extLst>
                  <a:ext uri="{0D108BD9-81ED-4DB2-BD59-A6C34878D82A}">
                    <a16:rowId xmlns:a16="http://schemas.microsoft.com/office/drawing/2014/main" val="4011655210"/>
                  </a:ext>
                </a:extLst>
              </a:tr>
              <a:tr h="504594">
                <a:tc>
                  <a:txBody>
                    <a:bodyPr/>
                    <a:lstStyle/>
                    <a:p>
                      <a:pPr algn="ctr"/>
                      <a:r>
                        <a:rPr lang="en-GB" sz="1400" dirty="0">
                          <a:latin typeface="+mj-lt"/>
                        </a:rPr>
                        <a:t>IV </a:t>
                      </a:r>
                    </a:p>
                  </a:txBody>
                  <a:tcPr marL="59247" marR="59247" marT="29624" marB="29624" anchor="ctr"/>
                </a:tc>
                <a:tc>
                  <a:txBody>
                    <a:bodyPr/>
                    <a:lstStyle/>
                    <a:p>
                      <a:r>
                        <a:rPr lang="en-GB" sz="1400" dirty="0">
                          <a:latin typeface="+mn-lt"/>
                        </a:rPr>
                        <a:t>Evidence obtained from well-designed, non-experimental studies, such as comparative and correlational descriptive and case studies.</a:t>
                      </a:r>
                    </a:p>
                  </a:txBody>
                  <a:tcPr marL="59247" marR="59247" marT="29624" marB="29624" anchor="ctr"/>
                </a:tc>
                <a:extLst>
                  <a:ext uri="{0D108BD9-81ED-4DB2-BD59-A6C34878D82A}">
                    <a16:rowId xmlns:a16="http://schemas.microsoft.com/office/drawing/2014/main" val="2585573983"/>
                  </a:ext>
                </a:extLst>
              </a:tr>
              <a:tr h="405000">
                <a:tc>
                  <a:txBody>
                    <a:bodyPr/>
                    <a:lstStyle/>
                    <a:p>
                      <a:pPr algn="ctr"/>
                      <a:r>
                        <a:rPr lang="en-GB" sz="1400" dirty="0">
                          <a:latin typeface="+mj-lt"/>
                        </a:rPr>
                        <a:t>V </a:t>
                      </a:r>
                    </a:p>
                  </a:txBody>
                  <a:tcPr marL="59247" marR="59247" marT="29624" marB="29624" anchor="ctr"/>
                </a:tc>
                <a:tc>
                  <a:txBody>
                    <a:bodyPr/>
                    <a:lstStyle/>
                    <a:p>
                      <a:r>
                        <a:rPr lang="en-GB" sz="1400" dirty="0">
                          <a:latin typeface="+mn-lt"/>
                        </a:rPr>
                        <a:t>Evidence obtained from case reports and clinical examples.</a:t>
                      </a:r>
                    </a:p>
                  </a:txBody>
                  <a:tcPr marL="59247" marR="59247" marT="29624" marB="29624" anchor="ctr"/>
                </a:tc>
                <a:extLst>
                  <a:ext uri="{0D108BD9-81ED-4DB2-BD59-A6C34878D82A}">
                    <a16:rowId xmlns:a16="http://schemas.microsoft.com/office/drawing/2014/main" val="2212986166"/>
                  </a:ext>
                </a:extLst>
              </a:tr>
            </a:tbl>
          </a:graphicData>
        </a:graphic>
      </p:graphicFrame>
      <p:sp>
        <p:nvSpPr>
          <p:cNvPr id="8" name="Footer Placeholder 4">
            <a:extLst>
              <a:ext uri="{FF2B5EF4-FFF2-40B4-BE49-F238E27FC236}">
                <a16:creationId xmlns:a16="http://schemas.microsoft.com/office/drawing/2014/main" id="{0C4ADA5C-3F2B-EAF4-FC11-1F020FD8607A}"/>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
        <p:nvSpPr>
          <p:cNvPr id="9" name="TextBox 8">
            <a:extLst>
              <a:ext uri="{FF2B5EF4-FFF2-40B4-BE49-F238E27FC236}">
                <a16:creationId xmlns:a16="http://schemas.microsoft.com/office/drawing/2014/main" id="{C67A2F40-D7E2-4F7E-224D-02B6EEF540A0}"/>
              </a:ext>
            </a:extLst>
          </p:cNvPr>
          <p:cNvSpPr txBox="1"/>
          <p:nvPr/>
        </p:nvSpPr>
        <p:spPr>
          <a:xfrm>
            <a:off x="830842" y="400107"/>
            <a:ext cx="2070013" cy="307777"/>
          </a:xfrm>
          <a:prstGeom prst="rect">
            <a:avLst/>
          </a:prstGeom>
          <a:solidFill>
            <a:srgbClr val="C00000">
              <a:alpha val="20027"/>
            </a:srgbClr>
          </a:solidFill>
          <a:ln w="9525">
            <a:solidFill>
              <a:srgbClr val="C00000"/>
            </a:solidFill>
          </a:ln>
        </p:spPr>
        <p:txBody>
          <a:bodyPr wrap="square" rtlCol="0">
            <a:spAutoFit/>
          </a:bodyPr>
          <a:lstStyle/>
          <a:p>
            <a:pPr algn="ctr"/>
            <a:r>
              <a:rPr lang="en-US" sz="1400" b="1" dirty="0">
                <a:solidFill>
                  <a:srgbClr val="C00000"/>
                </a:solidFill>
              </a:rPr>
              <a:t>( OPTION 1 )</a:t>
            </a:r>
            <a:endParaRPr lang="en-US" sz="1000" dirty="0">
              <a:solidFill>
                <a:srgbClr val="C00000"/>
              </a:solidFill>
            </a:endParaRPr>
          </a:p>
        </p:txBody>
      </p:sp>
      <p:sp>
        <p:nvSpPr>
          <p:cNvPr id="10" name="TextBox 9">
            <a:extLst>
              <a:ext uri="{FF2B5EF4-FFF2-40B4-BE49-F238E27FC236}">
                <a16:creationId xmlns:a16="http://schemas.microsoft.com/office/drawing/2014/main" id="{CEA526E9-EC21-2D17-595C-D16ADC5058E2}"/>
              </a:ext>
            </a:extLst>
          </p:cNvPr>
          <p:cNvSpPr txBox="1"/>
          <p:nvPr/>
        </p:nvSpPr>
        <p:spPr>
          <a:xfrm>
            <a:off x="2908737" y="415506"/>
            <a:ext cx="2624959" cy="276999"/>
          </a:xfrm>
          <a:prstGeom prst="rect">
            <a:avLst/>
          </a:prstGeom>
          <a:noFill/>
          <a:ln w="9525">
            <a:noFill/>
          </a:ln>
        </p:spPr>
        <p:txBody>
          <a:bodyPr wrap="square" rtlCol="0">
            <a:spAutoFit/>
          </a:bodyPr>
          <a:lstStyle/>
          <a:p>
            <a:r>
              <a:rPr lang="en-US" sz="1200" i="1" dirty="0">
                <a:solidFill>
                  <a:srgbClr val="C00000"/>
                </a:solidFill>
              </a:rPr>
              <a:t>from the MASCC Guidelines Policy</a:t>
            </a:r>
          </a:p>
        </p:txBody>
      </p:sp>
    </p:spTree>
    <p:extLst>
      <p:ext uri="{BB962C8B-B14F-4D97-AF65-F5344CB8AC3E}">
        <p14:creationId xmlns:p14="http://schemas.microsoft.com/office/powerpoint/2010/main" val="346336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9B47-0815-EFE2-CAEA-7FD7724AAFE7}"/>
              </a:ext>
            </a:extLst>
          </p:cNvPr>
          <p:cNvSpPr>
            <a:spLocks noGrp="1"/>
          </p:cNvSpPr>
          <p:nvPr>
            <p:ph type="title"/>
          </p:nvPr>
        </p:nvSpPr>
        <p:spPr/>
        <p:txBody>
          <a:bodyPr/>
          <a:lstStyle/>
          <a:p>
            <a:r>
              <a:rPr lang="en-US" dirty="0"/>
              <a:t>Grading of Guidelines</a:t>
            </a:r>
          </a:p>
        </p:txBody>
      </p:sp>
      <p:sp>
        <p:nvSpPr>
          <p:cNvPr id="4" name="Slide Number Placeholder 3">
            <a:extLst>
              <a:ext uri="{FF2B5EF4-FFF2-40B4-BE49-F238E27FC236}">
                <a16:creationId xmlns:a16="http://schemas.microsoft.com/office/drawing/2014/main" id="{F2436FAE-B729-2FD9-2E02-5AB486FCF705}"/>
              </a:ext>
            </a:extLst>
          </p:cNvPr>
          <p:cNvSpPr>
            <a:spLocks noGrp="1"/>
          </p:cNvSpPr>
          <p:nvPr>
            <p:ph type="sldNum" sz="quarter" idx="12"/>
          </p:nvPr>
        </p:nvSpPr>
        <p:spPr/>
        <p:txBody>
          <a:bodyPr/>
          <a:lstStyle/>
          <a:p>
            <a:fld id="{BEDA59C4-7065-6542-A94D-C2C4BB7FF0A9}" type="slidenum">
              <a:rPr lang="en-US" smtClean="0"/>
              <a:pPr/>
              <a:t>8</a:t>
            </a:fld>
            <a:endParaRPr lang="en-US"/>
          </a:p>
        </p:txBody>
      </p:sp>
      <p:graphicFrame>
        <p:nvGraphicFramePr>
          <p:cNvPr id="6" name="Table 4">
            <a:extLst>
              <a:ext uri="{FF2B5EF4-FFF2-40B4-BE49-F238E27FC236}">
                <a16:creationId xmlns:a16="http://schemas.microsoft.com/office/drawing/2014/main" id="{28D83E83-6EBA-7677-3281-D1B99E535232}"/>
              </a:ext>
            </a:extLst>
          </p:cNvPr>
          <p:cNvGraphicFramePr>
            <a:graphicFrameLocks noGrp="1"/>
          </p:cNvGraphicFramePr>
          <p:nvPr>
            <p:ph idx="1"/>
            <p:extLst>
              <p:ext uri="{D42A27DB-BD31-4B8C-83A1-F6EECF244321}">
                <p14:modId xmlns:p14="http://schemas.microsoft.com/office/powerpoint/2010/main" val="2088535402"/>
              </p:ext>
            </p:extLst>
          </p:nvPr>
        </p:nvGraphicFramePr>
        <p:xfrm>
          <a:off x="822324" y="1384299"/>
          <a:ext cx="7554509" cy="2793563"/>
        </p:xfrm>
        <a:graphic>
          <a:graphicData uri="http://schemas.openxmlformats.org/drawingml/2006/table">
            <a:tbl>
              <a:tblPr firstRow="1" bandRow="1">
                <a:tableStyleId>{5C22544A-7EE6-4342-B048-85BDC9FD1C3A}</a:tableStyleId>
              </a:tblPr>
              <a:tblGrid>
                <a:gridCol w="880352">
                  <a:extLst>
                    <a:ext uri="{9D8B030D-6E8A-4147-A177-3AD203B41FA5}">
                      <a16:colId xmlns:a16="http://schemas.microsoft.com/office/drawing/2014/main" val="3586389646"/>
                    </a:ext>
                  </a:extLst>
                </a:gridCol>
                <a:gridCol w="6674157">
                  <a:extLst>
                    <a:ext uri="{9D8B030D-6E8A-4147-A177-3AD203B41FA5}">
                      <a16:colId xmlns:a16="http://schemas.microsoft.com/office/drawing/2014/main" val="3487534201"/>
                    </a:ext>
                  </a:extLst>
                </a:gridCol>
              </a:tblGrid>
              <a:tr h="310531">
                <a:tc>
                  <a:txBody>
                    <a:bodyPr/>
                    <a:lstStyle/>
                    <a:p>
                      <a:pPr algn="ctr"/>
                      <a:r>
                        <a:rPr lang="en-GB" sz="1400" b="0" dirty="0"/>
                        <a:t>Grade</a:t>
                      </a:r>
                    </a:p>
                  </a:txBody>
                  <a:tcPr marL="59247" marR="59247" marT="29624" marB="29624" anchor="ctr"/>
                </a:tc>
                <a:tc>
                  <a:txBody>
                    <a:bodyPr/>
                    <a:lstStyle/>
                    <a:p>
                      <a:r>
                        <a:rPr lang="en-GB" sz="1400" b="0" dirty="0"/>
                        <a:t>Evidence needed</a:t>
                      </a:r>
                    </a:p>
                  </a:txBody>
                  <a:tcPr marL="59247" marR="59247" marT="29624" marB="29624" anchor="ctr"/>
                </a:tc>
                <a:extLst>
                  <a:ext uri="{0D108BD9-81ED-4DB2-BD59-A6C34878D82A}">
                    <a16:rowId xmlns:a16="http://schemas.microsoft.com/office/drawing/2014/main" val="3712414019"/>
                  </a:ext>
                </a:extLst>
              </a:tr>
              <a:tr h="620758">
                <a:tc>
                  <a:txBody>
                    <a:bodyPr/>
                    <a:lstStyle/>
                    <a:p>
                      <a:pPr algn="ctr"/>
                      <a:r>
                        <a:rPr lang="en-GB" sz="1400" dirty="0">
                          <a:latin typeface="+mj-lt"/>
                        </a:rPr>
                        <a:t>A</a:t>
                      </a:r>
                    </a:p>
                  </a:txBody>
                  <a:tcPr marL="59247" marR="59247" marT="29624" marB="29624" anchor="ctr"/>
                </a:tc>
                <a:tc>
                  <a:txBody>
                    <a:bodyPr/>
                    <a:lstStyle/>
                    <a:p>
                      <a:r>
                        <a:rPr lang="en-GB" sz="1400" dirty="0">
                          <a:latin typeface="+mn-lt"/>
                        </a:rPr>
                        <a:t>Evidence of type I or consistent findings from multiple studies of type II, III, or IV</a:t>
                      </a:r>
                    </a:p>
                  </a:txBody>
                  <a:tcPr marL="59247" marR="59247" marT="29624" marB="29624" anchor="ctr"/>
                </a:tc>
                <a:extLst>
                  <a:ext uri="{0D108BD9-81ED-4DB2-BD59-A6C34878D82A}">
                    <a16:rowId xmlns:a16="http://schemas.microsoft.com/office/drawing/2014/main" val="3243553324"/>
                  </a:ext>
                </a:extLst>
              </a:tr>
              <a:tr h="620758">
                <a:tc>
                  <a:txBody>
                    <a:bodyPr/>
                    <a:lstStyle/>
                    <a:p>
                      <a:pPr algn="ctr"/>
                      <a:r>
                        <a:rPr lang="en-GB" sz="1400" dirty="0">
                          <a:latin typeface="+mj-lt"/>
                        </a:rPr>
                        <a:t>B </a:t>
                      </a:r>
                    </a:p>
                  </a:txBody>
                  <a:tcPr marL="59247" marR="59247" marT="29624" marB="29624" anchor="ctr"/>
                </a:tc>
                <a:tc>
                  <a:txBody>
                    <a:bodyPr/>
                    <a:lstStyle/>
                    <a:p>
                      <a:r>
                        <a:rPr lang="en-GB" sz="1400" dirty="0">
                          <a:latin typeface="+mn-lt"/>
                        </a:rPr>
                        <a:t>Evidence of types II, III, or IV and findings are generally consistent</a:t>
                      </a:r>
                    </a:p>
                  </a:txBody>
                  <a:tcPr marL="59247" marR="59247" marT="29624" marB="29624" anchor="ctr"/>
                </a:tc>
                <a:extLst>
                  <a:ext uri="{0D108BD9-81ED-4DB2-BD59-A6C34878D82A}">
                    <a16:rowId xmlns:a16="http://schemas.microsoft.com/office/drawing/2014/main" val="733722550"/>
                  </a:ext>
                </a:extLst>
              </a:tr>
              <a:tr h="620758">
                <a:tc>
                  <a:txBody>
                    <a:bodyPr/>
                    <a:lstStyle/>
                    <a:p>
                      <a:pPr algn="ctr"/>
                      <a:r>
                        <a:rPr lang="en-GB" sz="1400" dirty="0">
                          <a:latin typeface="+mj-lt"/>
                        </a:rPr>
                        <a:t>C </a:t>
                      </a:r>
                    </a:p>
                  </a:txBody>
                  <a:tcPr marL="59247" marR="59247" marT="29624" marB="29624" anchor="ctr"/>
                </a:tc>
                <a:tc>
                  <a:txBody>
                    <a:bodyPr/>
                    <a:lstStyle/>
                    <a:p>
                      <a:r>
                        <a:rPr lang="en-GB" sz="1400" dirty="0">
                          <a:latin typeface="+mn-lt"/>
                        </a:rPr>
                        <a:t>Evidence of types II, III, or IV and findings are inconsistent</a:t>
                      </a:r>
                    </a:p>
                  </a:txBody>
                  <a:tcPr marL="59247" marR="59247" marT="29624" marB="29624" anchor="ctr"/>
                </a:tc>
                <a:extLst>
                  <a:ext uri="{0D108BD9-81ED-4DB2-BD59-A6C34878D82A}">
                    <a16:rowId xmlns:a16="http://schemas.microsoft.com/office/drawing/2014/main" val="4011655210"/>
                  </a:ext>
                </a:extLst>
              </a:tr>
              <a:tr h="620758">
                <a:tc>
                  <a:txBody>
                    <a:bodyPr/>
                    <a:lstStyle/>
                    <a:p>
                      <a:pPr algn="ctr"/>
                      <a:r>
                        <a:rPr lang="en-GB" sz="1400" dirty="0">
                          <a:latin typeface="+mj-lt"/>
                        </a:rPr>
                        <a:t>D</a:t>
                      </a:r>
                    </a:p>
                  </a:txBody>
                  <a:tcPr marL="59247" marR="59247" marT="29624" marB="29624" anchor="ctr"/>
                </a:tc>
                <a:tc>
                  <a:txBody>
                    <a:bodyPr/>
                    <a:lstStyle/>
                    <a:p>
                      <a:r>
                        <a:rPr lang="en-GB" sz="1400" dirty="0">
                          <a:latin typeface="+mn-lt"/>
                        </a:rPr>
                        <a:t>Little or no systematic empirical evidence</a:t>
                      </a:r>
                    </a:p>
                  </a:txBody>
                  <a:tcPr marL="59247" marR="59247" marT="29624" marB="29624" anchor="ctr"/>
                </a:tc>
                <a:extLst>
                  <a:ext uri="{0D108BD9-81ED-4DB2-BD59-A6C34878D82A}">
                    <a16:rowId xmlns:a16="http://schemas.microsoft.com/office/drawing/2014/main" val="2585573983"/>
                  </a:ext>
                </a:extLst>
              </a:tr>
            </a:tbl>
          </a:graphicData>
        </a:graphic>
      </p:graphicFrame>
      <p:sp>
        <p:nvSpPr>
          <p:cNvPr id="7" name="TextBox 6">
            <a:extLst>
              <a:ext uri="{FF2B5EF4-FFF2-40B4-BE49-F238E27FC236}">
                <a16:creationId xmlns:a16="http://schemas.microsoft.com/office/drawing/2014/main" id="{46228001-7369-EDF6-1761-22BBD4B62E02}"/>
              </a:ext>
            </a:extLst>
          </p:cNvPr>
          <p:cNvSpPr txBox="1"/>
          <p:nvPr/>
        </p:nvSpPr>
        <p:spPr>
          <a:xfrm>
            <a:off x="830842" y="400107"/>
            <a:ext cx="2070013" cy="307777"/>
          </a:xfrm>
          <a:prstGeom prst="rect">
            <a:avLst/>
          </a:prstGeom>
          <a:solidFill>
            <a:srgbClr val="C00000">
              <a:alpha val="20027"/>
            </a:srgbClr>
          </a:solidFill>
          <a:ln w="9525">
            <a:solidFill>
              <a:srgbClr val="C00000"/>
            </a:solidFill>
          </a:ln>
        </p:spPr>
        <p:txBody>
          <a:bodyPr wrap="square" rtlCol="0">
            <a:spAutoFit/>
          </a:bodyPr>
          <a:lstStyle/>
          <a:p>
            <a:pPr algn="ctr"/>
            <a:r>
              <a:rPr lang="en-US" sz="1400" b="1" dirty="0">
                <a:solidFill>
                  <a:srgbClr val="C00000"/>
                </a:solidFill>
              </a:rPr>
              <a:t>( OPTION 1 )</a:t>
            </a:r>
            <a:endParaRPr lang="en-US" sz="1000" dirty="0">
              <a:solidFill>
                <a:srgbClr val="C00000"/>
              </a:solidFill>
            </a:endParaRPr>
          </a:p>
        </p:txBody>
      </p:sp>
      <p:sp>
        <p:nvSpPr>
          <p:cNvPr id="8" name="Footer Placeholder 4">
            <a:extLst>
              <a:ext uri="{FF2B5EF4-FFF2-40B4-BE49-F238E27FC236}">
                <a16:creationId xmlns:a16="http://schemas.microsoft.com/office/drawing/2014/main" id="{99F5F76B-3733-6EEC-84AD-690AF0242843}"/>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
        <p:nvSpPr>
          <p:cNvPr id="9" name="TextBox 8">
            <a:extLst>
              <a:ext uri="{FF2B5EF4-FFF2-40B4-BE49-F238E27FC236}">
                <a16:creationId xmlns:a16="http://schemas.microsoft.com/office/drawing/2014/main" id="{F1505507-974D-9A72-6123-9B410D0B6D0F}"/>
              </a:ext>
            </a:extLst>
          </p:cNvPr>
          <p:cNvSpPr txBox="1"/>
          <p:nvPr/>
        </p:nvSpPr>
        <p:spPr>
          <a:xfrm>
            <a:off x="2908737" y="415506"/>
            <a:ext cx="2624959" cy="276999"/>
          </a:xfrm>
          <a:prstGeom prst="rect">
            <a:avLst/>
          </a:prstGeom>
          <a:noFill/>
          <a:ln w="9525">
            <a:noFill/>
          </a:ln>
        </p:spPr>
        <p:txBody>
          <a:bodyPr wrap="square" rtlCol="0">
            <a:spAutoFit/>
          </a:bodyPr>
          <a:lstStyle/>
          <a:p>
            <a:r>
              <a:rPr lang="en-US" sz="1200" i="1" dirty="0">
                <a:solidFill>
                  <a:srgbClr val="C00000"/>
                </a:solidFill>
              </a:rPr>
              <a:t>from the MASCC Guidelines Policy</a:t>
            </a:r>
          </a:p>
        </p:txBody>
      </p:sp>
    </p:spTree>
    <p:extLst>
      <p:ext uri="{BB962C8B-B14F-4D97-AF65-F5344CB8AC3E}">
        <p14:creationId xmlns:p14="http://schemas.microsoft.com/office/powerpoint/2010/main" val="52024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9B47-0815-EFE2-CAEA-7FD7724AAFE7}"/>
              </a:ext>
            </a:extLst>
          </p:cNvPr>
          <p:cNvSpPr>
            <a:spLocks noGrp="1"/>
          </p:cNvSpPr>
          <p:nvPr>
            <p:ph type="title"/>
          </p:nvPr>
        </p:nvSpPr>
        <p:spPr/>
        <p:txBody>
          <a:bodyPr/>
          <a:lstStyle/>
          <a:p>
            <a:r>
              <a:rPr lang="en-US" dirty="0"/>
              <a:t>Categories of Guidelines</a:t>
            </a:r>
          </a:p>
        </p:txBody>
      </p:sp>
      <p:sp>
        <p:nvSpPr>
          <p:cNvPr id="4" name="Slide Number Placeholder 3">
            <a:extLst>
              <a:ext uri="{FF2B5EF4-FFF2-40B4-BE49-F238E27FC236}">
                <a16:creationId xmlns:a16="http://schemas.microsoft.com/office/drawing/2014/main" id="{F2436FAE-B729-2FD9-2E02-5AB486FCF705}"/>
              </a:ext>
            </a:extLst>
          </p:cNvPr>
          <p:cNvSpPr>
            <a:spLocks noGrp="1"/>
          </p:cNvSpPr>
          <p:nvPr>
            <p:ph type="sldNum" sz="quarter" idx="12"/>
          </p:nvPr>
        </p:nvSpPr>
        <p:spPr/>
        <p:txBody>
          <a:bodyPr/>
          <a:lstStyle/>
          <a:p>
            <a:fld id="{BEDA59C4-7065-6542-A94D-C2C4BB7FF0A9}" type="slidenum">
              <a:rPr lang="en-US" smtClean="0"/>
              <a:pPr/>
              <a:t>9</a:t>
            </a:fld>
            <a:endParaRPr lang="en-US"/>
          </a:p>
        </p:txBody>
      </p:sp>
      <p:graphicFrame>
        <p:nvGraphicFramePr>
          <p:cNvPr id="6" name="Table 4">
            <a:extLst>
              <a:ext uri="{FF2B5EF4-FFF2-40B4-BE49-F238E27FC236}">
                <a16:creationId xmlns:a16="http://schemas.microsoft.com/office/drawing/2014/main" id="{28D83E83-6EBA-7677-3281-D1B99E535232}"/>
              </a:ext>
            </a:extLst>
          </p:cNvPr>
          <p:cNvGraphicFramePr>
            <a:graphicFrameLocks noGrp="1"/>
          </p:cNvGraphicFramePr>
          <p:nvPr>
            <p:ph idx="1"/>
            <p:extLst>
              <p:ext uri="{D42A27DB-BD31-4B8C-83A1-F6EECF244321}">
                <p14:modId xmlns:p14="http://schemas.microsoft.com/office/powerpoint/2010/main" val="2153148721"/>
              </p:ext>
            </p:extLst>
          </p:nvPr>
        </p:nvGraphicFramePr>
        <p:xfrm>
          <a:off x="822324" y="1384299"/>
          <a:ext cx="7554509" cy="2456019"/>
        </p:xfrm>
        <a:graphic>
          <a:graphicData uri="http://schemas.openxmlformats.org/drawingml/2006/table">
            <a:tbl>
              <a:tblPr firstRow="1" bandRow="1">
                <a:tableStyleId>{5C22544A-7EE6-4342-B048-85BDC9FD1C3A}</a:tableStyleId>
              </a:tblPr>
              <a:tblGrid>
                <a:gridCol w="1510973">
                  <a:extLst>
                    <a:ext uri="{9D8B030D-6E8A-4147-A177-3AD203B41FA5}">
                      <a16:colId xmlns:a16="http://schemas.microsoft.com/office/drawing/2014/main" val="3586389646"/>
                    </a:ext>
                  </a:extLst>
                </a:gridCol>
                <a:gridCol w="6043536">
                  <a:extLst>
                    <a:ext uri="{9D8B030D-6E8A-4147-A177-3AD203B41FA5}">
                      <a16:colId xmlns:a16="http://schemas.microsoft.com/office/drawing/2014/main" val="3487534201"/>
                    </a:ext>
                  </a:extLst>
                </a:gridCol>
              </a:tblGrid>
              <a:tr h="364657">
                <a:tc>
                  <a:txBody>
                    <a:bodyPr/>
                    <a:lstStyle/>
                    <a:p>
                      <a:pPr algn="ctr"/>
                      <a:r>
                        <a:rPr lang="en-GB" sz="1400" b="0" dirty="0"/>
                        <a:t>Category</a:t>
                      </a:r>
                    </a:p>
                  </a:txBody>
                  <a:tcPr marL="59247" marR="59247" marT="29624" marB="29624" anchor="ctr"/>
                </a:tc>
                <a:tc>
                  <a:txBody>
                    <a:bodyPr/>
                    <a:lstStyle/>
                    <a:p>
                      <a:r>
                        <a:rPr lang="en-GB" sz="1400" b="0" dirty="0"/>
                        <a:t>Description</a:t>
                      </a:r>
                    </a:p>
                  </a:txBody>
                  <a:tcPr marL="59247" marR="59247" marT="29624" marB="29624" anchor="ctr"/>
                </a:tc>
                <a:extLst>
                  <a:ext uri="{0D108BD9-81ED-4DB2-BD59-A6C34878D82A}">
                    <a16:rowId xmlns:a16="http://schemas.microsoft.com/office/drawing/2014/main" val="3712414019"/>
                  </a:ext>
                </a:extLst>
              </a:tr>
              <a:tr h="584341">
                <a:tc>
                  <a:txBody>
                    <a:bodyPr/>
                    <a:lstStyle/>
                    <a:p>
                      <a:pPr algn="ctr"/>
                      <a:r>
                        <a:rPr lang="en-GB" sz="1400" dirty="0">
                          <a:latin typeface="+mj-lt"/>
                        </a:rPr>
                        <a:t>Recommendation</a:t>
                      </a:r>
                    </a:p>
                  </a:txBody>
                  <a:tcPr marL="59247" marR="59247" marT="29624" marB="29624" anchor="ctr"/>
                </a:tc>
                <a:tc>
                  <a:txBody>
                    <a:bodyPr/>
                    <a:lstStyle/>
                    <a:p>
                      <a:r>
                        <a:rPr lang="en-GB" sz="1400" dirty="0">
                          <a:latin typeface="+mn-lt"/>
                        </a:rPr>
                        <a:t>Reserved for guidelines that are based on Level I or Level II evidence.</a:t>
                      </a:r>
                    </a:p>
                  </a:txBody>
                  <a:tcPr marL="59247" marR="59247" marT="29624" marB="29624" anchor="ctr"/>
                </a:tc>
                <a:extLst>
                  <a:ext uri="{0D108BD9-81ED-4DB2-BD59-A6C34878D82A}">
                    <a16:rowId xmlns:a16="http://schemas.microsoft.com/office/drawing/2014/main" val="3243553324"/>
                  </a:ext>
                </a:extLst>
              </a:tr>
              <a:tr h="685800">
                <a:tc>
                  <a:txBody>
                    <a:bodyPr/>
                    <a:lstStyle/>
                    <a:p>
                      <a:pPr algn="ctr"/>
                      <a:r>
                        <a:rPr lang="en-GB" sz="1400" dirty="0">
                          <a:latin typeface="+mj-lt"/>
                        </a:rPr>
                        <a:t>Suggestion</a:t>
                      </a:r>
                    </a:p>
                  </a:txBody>
                  <a:tcPr marL="59247" marR="59247" marT="29624" marB="29624" anchor="ctr"/>
                </a:tc>
                <a:tc>
                  <a:txBody>
                    <a:bodyPr/>
                    <a:lstStyle/>
                    <a:p>
                      <a:r>
                        <a:rPr lang="en-GB" sz="1400" dirty="0">
                          <a:latin typeface="+mn-lt"/>
                        </a:rPr>
                        <a:t>Used for guidelines that are based on Level III, Level IV, and Level V evidence; this implies panel consensus on the interpretation of this evidence.</a:t>
                      </a:r>
                    </a:p>
                  </a:txBody>
                  <a:tcPr marL="59247" marR="59247" marT="29624" marB="29624" anchor="ctr"/>
                </a:tc>
                <a:extLst>
                  <a:ext uri="{0D108BD9-81ED-4DB2-BD59-A6C34878D82A}">
                    <a16:rowId xmlns:a16="http://schemas.microsoft.com/office/drawing/2014/main" val="733722550"/>
                  </a:ext>
                </a:extLst>
              </a:tr>
              <a:tr h="821221">
                <a:tc>
                  <a:txBody>
                    <a:bodyPr/>
                    <a:lstStyle/>
                    <a:p>
                      <a:pPr algn="ctr"/>
                      <a:r>
                        <a:rPr lang="en-GB" sz="1400" dirty="0">
                          <a:latin typeface="+mj-lt"/>
                        </a:rPr>
                        <a:t>No guideline possible</a:t>
                      </a:r>
                    </a:p>
                  </a:txBody>
                  <a:tcPr marL="59247" marR="59247" marT="29624" marB="29624" anchor="ctr"/>
                </a:tc>
                <a:tc>
                  <a:txBody>
                    <a:bodyPr/>
                    <a:lstStyle/>
                    <a:p>
                      <a:r>
                        <a:rPr lang="en-GB" sz="1400" dirty="0">
                          <a:latin typeface="+mn-lt"/>
                        </a:rPr>
                        <a:t>Used when there is insufficient evidence on which to base a guideline; this implies (1) that there is little or no evidence regarding the practice in question, or (2) that the panel lacks consensus on the interpretation of existing evidence.</a:t>
                      </a:r>
                    </a:p>
                  </a:txBody>
                  <a:tcPr marL="59247" marR="59247" marT="29624" marB="29624" anchor="ctr"/>
                </a:tc>
                <a:extLst>
                  <a:ext uri="{0D108BD9-81ED-4DB2-BD59-A6C34878D82A}">
                    <a16:rowId xmlns:a16="http://schemas.microsoft.com/office/drawing/2014/main" val="4011655210"/>
                  </a:ext>
                </a:extLst>
              </a:tr>
            </a:tbl>
          </a:graphicData>
        </a:graphic>
      </p:graphicFrame>
      <p:sp>
        <p:nvSpPr>
          <p:cNvPr id="7" name="TextBox 6">
            <a:extLst>
              <a:ext uri="{FF2B5EF4-FFF2-40B4-BE49-F238E27FC236}">
                <a16:creationId xmlns:a16="http://schemas.microsoft.com/office/drawing/2014/main" id="{46228001-7369-EDF6-1761-22BBD4B62E02}"/>
              </a:ext>
            </a:extLst>
          </p:cNvPr>
          <p:cNvSpPr txBox="1"/>
          <p:nvPr/>
        </p:nvSpPr>
        <p:spPr>
          <a:xfrm>
            <a:off x="830842" y="400107"/>
            <a:ext cx="2070013" cy="307777"/>
          </a:xfrm>
          <a:prstGeom prst="rect">
            <a:avLst/>
          </a:prstGeom>
          <a:solidFill>
            <a:srgbClr val="C00000">
              <a:alpha val="20027"/>
            </a:srgbClr>
          </a:solidFill>
          <a:ln w="9525">
            <a:solidFill>
              <a:srgbClr val="C00000"/>
            </a:solidFill>
          </a:ln>
        </p:spPr>
        <p:txBody>
          <a:bodyPr wrap="square" rtlCol="0">
            <a:spAutoFit/>
          </a:bodyPr>
          <a:lstStyle/>
          <a:p>
            <a:pPr algn="ctr"/>
            <a:r>
              <a:rPr lang="en-US" sz="1400" b="1" dirty="0">
                <a:solidFill>
                  <a:srgbClr val="C00000"/>
                </a:solidFill>
              </a:rPr>
              <a:t>( OPTION 1 )</a:t>
            </a:r>
            <a:endParaRPr lang="en-US" sz="1000" dirty="0">
              <a:solidFill>
                <a:srgbClr val="C00000"/>
              </a:solidFill>
            </a:endParaRPr>
          </a:p>
        </p:txBody>
      </p:sp>
      <p:sp>
        <p:nvSpPr>
          <p:cNvPr id="8" name="Footer Placeholder 4">
            <a:extLst>
              <a:ext uri="{FF2B5EF4-FFF2-40B4-BE49-F238E27FC236}">
                <a16:creationId xmlns:a16="http://schemas.microsoft.com/office/drawing/2014/main" id="{99F5F76B-3733-6EEC-84AD-690AF0242843}"/>
              </a:ext>
            </a:extLst>
          </p:cNvPr>
          <p:cNvSpPr txBox="1">
            <a:spLocks/>
          </p:cNvSpPr>
          <p:nvPr/>
        </p:nvSpPr>
        <p:spPr>
          <a:xfrm>
            <a:off x="3963161" y="4869656"/>
            <a:ext cx="4505826" cy="273844"/>
          </a:xfrm>
          <a:prstGeom prst="rect">
            <a:avLst/>
          </a:prstGeom>
        </p:spPr>
        <p:txBody>
          <a:bodyPr/>
          <a:lstStyle>
            <a:defPPr>
              <a:defRPr lang="en-US"/>
            </a:defPPr>
            <a:lvl1pPr marL="0" algn="l" defTabSz="457200" rtl="0" eaLnBrk="1" latinLnBrk="0" hangingPunct="1">
              <a:defRPr sz="800" kern="1200">
                <a:solidFill>
                  <a:srgbClr val="3D4A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50" i="1" dirty="0"/>
              <a:t>Created by:  </a:t>
            </a:r>
            <a:r>
              <a:rPr lang="en-US" sz="750" dirty="0"/>
              <a:t>Study Group Name and or Subgroup   </a:t>
            </a:r>
            <a:r>
              <a:rPr lang="en-US" sz="750" i="1" dirty="0"/>
              <a:t>Version Date:  </a:t>
            </a:r>
            <a:r>
              <a:rPr lang="en-US" sz="750" dirty="0"/>
              <a:t>MM/YYYY</a:t>
            </a:r>
          </a:p>
        </p:txBody>
      </p:sp>
      <p:sp>
        <p:nvSpPr>
          <p:cNvPr id="9" name="TextBox 8">
            <a:extLst>
              <a:ext uri="{FF2B5EF4-FFF2-40B4-BE49-F238E27FC236}">
                <a16:creationId xmlns:a16="http://schemas.microsoft.com/office/drawing/2014/main" id="{F1505507-974D-9A72-6123-9B410D0B6D0F}"/>
              </a:ext>
            </a:extLst>
          </p:cNvPr>
          <p:cNvSpPr txBox="1"/>
          <p:nvPr/>
        </p:nvSpPr>
        <p:spPr>
          <a:xfrm>
            <a:off x="2908737" y="415506"/>
            <a:ext cx="2624959" cy="276999"/>
          </a:xfrm>
          <a:prstGeom prst="rect">
            <a:avLst/>
          </a:prstGeom>
          <a:noFill/>
          <a:ln w="9525">
            <a:noFill/>
          </a:ln>
        </p:spPr>
        <p:txBody>
          <a:bodyPr wrap="square" rtlCol="0">
            <a:spAutoFit/>
          </a:bodyPr>
          <a:lstStyle/>
          <a:p>
            <a:r>
              <a:rPr lang="en-US" sz="1200" i="1" dirty="0">
                <a:solidFill>
                  <a:srgbClr val="C00000"/>
                </a:solidFill>
              </a:rPr>
              <a:t>from the MASCC Guidelines Policy</a:t>
            </a:r>
          </a:p>
        </p:txBody>
      </p:sp>
      <p:sp>
        <p:nvSpPr>
          <p:cNvPr id="3" name="TextBox 2">
            <a:extLst>
              <a:ext uri="{FF2B5EF4-FFF2-40B4-BE49-F238E27FC236}">
                <a16:creationId xmlns:a16="http://schemas.microsoft.com/office/drawing/2014/main" id="{BC12470F-F38A-E7A2-E337-FF0C0EB0E0B5}"/>
              </a:ext>
            </a:extLst>
          </p:cNvPr>
          <p:cNvSpPr txBox="1"/>
          <p:nvPr/>
        </p:nvSpPr>
        <p:spPr>
          <a:xfrm>
            <a:off x="724711" y="4450405"/>
            <a:ext cx="7947497" cy="207749"/>
          </a:xfrm>
          <a:prstGeom prst="rect">
            <a:avLst/>
          </a:prstGeom>
          <a:noFill/>
        </p:spPr>
        <p:txBody>
          <a:bodyPr wrap="square" rtlCol="0">
            <a:spAutoFit/>
          </a:bodyPr>
          <a:lstStyle/>
          <a:p>
            <a:r>
              <a:rPr lang="en-US" sz="750" b="0" i="1" dirty="0">
                <a:solidFill>
                  <a:srgbClr val="222222"/>
                </a:solidFill>
                <a:effectLst/>
                <a:latin typeface="Arial" panose="020B0604020202020204" pitchFamily="34" charset="0"/>
              </a:rPr>
              <a:t>Tables adapted from Somerfield et al. ASCO Clinical Practice Guidelines: Process, Progress, Pitfalls and Prospects. Classic Papers and Current Comments, 4(4); 881-886, 2000</a:t>
            </a:r>
            <a:r>
              <a:rPr lang="en-US" sz="750" b="0" i="0" dirty="0">
                <a:solidFill>
                  <a:srgbClr val="222222"/>
                </a:solidFill>
                <a:effectLst/>
                <a:latin typeface="Arial" panose="020B0604020202020204" pitchFamily="34" charset="0"/>
              </a:rPr>
              <a:t>. </a:t>
            </a:r>
            <a:endParaRPr lang="en-US" sz="750" dirty="0"/>
          </a:p>
        </p:txBody>
      </p:sp>
    </p:spTree>
    <p:extLst>
      <p:ext uri="{BB962C8B-B14F-4D97-AF65-F5344CB8AC3E}">
        <p14:creationId xmlns:p14="http://schemas.microsoft.com/office/powerpoint/2010/main" val="3845504192"/>
      </p:ext>
    </p:extLst>
  </p:cSld>
  <p:clrMapOvr>
    <a:masterClrMapping/>
  </p:clrMapOvr>
</p:sld>
</file>

<file path=ppt/theme/theme1.xml><?xml version="1.0" encoding="utf-8"?>
<a:theme xmlns:a="http://schemas.openxmlformats.org/drawingml/2006/main" name="mascc">
  <a:themeElements>
    <a:clrScheme name="Custom 7">
      <a:dk1>
        <a:srgbClr val="000000"/>
      </a:dk1>
      <a:lt1>
        <a:srgbClr val="FFFFFF"/>
      </a:lt1>
      <a:dk2>
        <a:srgbClr val="14486D"/>
      </a:dk2>
      <a:lt2>
        <a:srgbClr val="D9E0E6"/>
      </a:lt2>
      <a:accent1>
        <a:srgbClr val="006699"/>
      </a:accent1>
      <a:accent2>
        <a:srgbClr val="0085BD"/>
      </a:accent2>
      <a:accent3>
        <a:srgbClr val="28C4CC"/>
      </a:accent3>
      <a:accent4>
        <a:srgbClr val="42BA97"/>
      </a:accent4>
      <a:accent5>
        <a:srgbClr val="3E8853"/>
      </a:accent5>
      <a:accent6>
        <a:srgbClr val="62A39F"/>
      </a:accent6>
      <a:hlink>
        <a:srgbClr val="009192"/>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ascc" id="{5D774D6B-0B34-2743-81D3-1697863CE2C8}" vid="{265C9FEC-B655-DF40-8C0D-CC8D8EE10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TotalTime>
  <Words>1272</Words>
  <Application>Microsoft Macintosh PowerPoint</Application>
  <PresentationFormat>On-screen Show (16:9)</PresentationFormat>
  <Paragraphs>142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mascc</vt:lpstr>
      <vt:lpstr>Instructions</vt:lpstr>
      <vt:lpstr>Summary Review - MASCC Guideline: [Title of Guideline]</vt:lpstr>
      <vt:lpstr>Citation</vt:lpstr>
      <vt:lpstr>Guideline History</vt:lpstr>
      <vt:lpstr>Abstract</vt:lpstr>
      <vt:lpstr>Abstract</vt:lpstr>
      <vt:lpstr>Levels of Evidence</vt:lpstr>
      <vt:lpstr>Grading of Guidelines</vt:lpstr>
      <vt:lpstr>Categories of Guidelines</vt:lpstr>
      <vt:lpstr>Levels of Evidence</vt:lpstr>
      <vt:lpstr>Grades of Recommendation</vt:lpstr>
      <vt:lpstr>Recommendations</vt:lpstr>
      <vt:lpstr>Recommendations</vt:lpstr>
      <vt:lpstr>Recommendations</vt:lpstr>
      <vt:lpstr>Other References</vt:lpstr>
      <vt:lpstr>Other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Hollen</dc:creator>
  <cp:lastModifiedBy>Elizabeth Hollen</cp:lastModifiedBy>
  <cp:revision>17</cp:revision>
  <dcterms:created xsi:type="dcterms:W3CDTF">2021-06-09T19:38:47Z</dcterms:created>
  <dcterms:modified xsi:type="dcterms:W3CDTF">2023-04-21T18:35:23Z</dcterms:modified>
</cp:coreProperties>
</file>